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8" r:id="rId4"/>
    <p:sldId id="260" r:id="rId5"/>
    <p:sldId id="263" r:id="rId6"/>
    <p:sldId id="262" r:id="rId7"/>
    <p:sldId id="264" r:id="rId8"/>
    <p:sldId id="265" r:id="rId9"/>
    <p:sldId id="266" r:id="rId10"/>
    <p:sldId id="267" r:id="rId11"/>
    <p:sldId id="269" r:id="rId12"/>
    <p:sldId id="268" r:id="rId13"/>
    <p:sldId id="257" r:id="rId14"/>
    <p:sldId id="270" r:id="rId1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image" Target="../media/image2.jpeg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Распространенность </a:t>
            </a:r>
            <a:r>
              <a:rPr lang="ru-RU" dirty="0"/>
              <a:t>ВПЧ  по данным ГП№6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распространенность ВПЧ  по данным ГП№6</c:v>
                </c:pt>
              </c:strCache>
            </c:strRef>
          </c:tx>
          <c:dPt>
            <c:idx val="3"/>
            <c:bubble3D val="0"/>
            <c:spPr>
              <a:blipFill>
                <a:blip xmlns:r="http://schemas.openxmlformats.org/officeDocument/2006/relationships" r:embed="rId1"/>
                <a:tile tx="0" ty="0" sx="100000" sy="100000" flip="none" algn="tl"/>
              </a:blipFill>
            </c:spPr>
          </c:dPt>
          <c:cat>
            <c:strRef>
              <c:f>Лист1!$A$2:$A$5</c:f>
              <c:strCache>
                <c:ptCount val="4"/>
                <c:pt idx="0">
                  <c:v>здоровые </c:v>
                </c:pt>
                <c:pt idx="1">
                  <c:v>1 генотип </c:v>
                </c:pt>
                <c:pt idx="2">
                  <c:v>2 генотипа</c:v>
                </c:pt>
                <c:pt idx="3">
                  <c:v>3 и более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1146</c:v>
                </c:pt>
                <c:pt idx="1">
                  <c:v>239</c:v>
                </c:pt>
                <c:pt idx="2">
                  <c:v>188</c:v>
                </c:pt>
                <c:pt idx="3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1114300057195292"/>
          <c:y val="0.25958810132207538"/>
          <c:w val="0.37905870541133291"/>
          <c:h val="0.6350627708032441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>
        <c:manualLayout>
          <c:layoutTarget val="inner"/>
          <c:xMode val="edge"/>
          <c:yMode val="edge"/>
          <c:x val="3.403617921595456E-2"/>
          <c:y val="0.29032698462321566"/>
          <c:w val="0.58029517188148683"/>
          <c:h val="0.5966434802474553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Распространенность ВПЧ по данным ЖК №5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всего </c:v>
                </c:pt>
                <c:pt idx="1">
                  <c:v>1генотип</c:v>
                </c:pt>
                <c:pt idx="2">
                  <c:v>2 генотипа</c:v>
                </c:pt>
                <c:pt idx="3">
                  <c:v>3 и более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291</c:v>
                </c:pt>
                <c:pt idx="1">
                  <c:v>52</c:v>
                </c:pt>
                <c:pt idx="2">
                  <c:v>18</c:v>
                </c:pt>
                <c:pt idx="3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BC9532-7D52-45B5-9160-2408C4F97006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12FF8F1-74B0-4A83-96BD-6898B0BB8E2E}">
      <dgm:prSet phldrT="[Текст]" custT="1"/>
      <dgm:spPr/>
      <dgm:t>
        <a:bodyPr/>
        <a:lstStyle/>
        <a:p>
          <a:r>
            <a:rPr lang="en-US" sz="2800" b="0" dirty="0" smtClean="0"/>
            <a:t>WHO (2022)</a:t>
          </a:r>
          <a:endParaRPr lang="ru-RU" sz="2800" b="0" dirty="0"/>
        </a:p>
      </dgm:t>
    </dgm:pt>
    <dgm:pt modelId="{3017EBFA-D832-476D-A706-DB05D5D10A61}" type="parTrans" cxnId="{8F7B920C-FAFE-41F9-BF07-6C07D5CB5871}">
      <dgm:prSet/>
      <dgm:spPr/>
      <dgm:t>
        <a:bodyPr/>
        <a:lstStyle/>
        <a:p>
          <a:endParaRPr lang="ru-RU"/>
        </a:p>
      </dgm:t>
    </dgm:pt>
    <dgm:pt modelId="{12CF43DF-A70F-41D1-83F8-86B0511FF182}" type="sibTrans" cxnId="{8F7B920C-FAFE-41F9-BF07-6C07D5CB5871}">
      <dgm:prSet/>
      <dgm:spPr/>
      <dgm:t>
        <a:bodyPr/>
        <a:lstStyle/>
        <a:p>
          <a:endParaRPr lang="ru-RU"/>
        </a:p>
      </dgm:t>
    </dgm:pt>
    <dgm:pt modelId="{3871BDED-D303-427E-B83F-3785248179D9}">
      <dgm:prSet phldrT="[Текст]"/>
      <dgm:spPr/>
      <dgm:t>
        <a:bodyPr/>
        <a:lstStyle/>
        <a:p>
          <a:r>
            <a:rPr lang="en-US" dirty="0" smtClean="0"/>
            <a:t>CDC / ACIP (</a:t>
          </a:r>
          <a:r>
            <a:rPr lang="ru-RU" dirty="0" smtClean="0"/>
            <a:t>США)</a:t>
          </a:r>
          <a:endParaRPr lang="ru-RU" dirty="0"/>
        </a:p>
      </dgm:t>
    </dgm:pt>
    <dgm:pt modelId="{10688F74-896E-4F3B-A6A6-C06F8CD280E3}" type="parTrans" cxnId="{362E2376-E00B-4AF1-84AB-12A384D6CC20}">
      <dgm:prSet/>
      <dgm:spPr/>
      <dgm:t>
        <a:bodyPr/>
        <a:lstStyle/>
        <a:p>
          <a:endParaRPr lang="ru-RU"/>
        </a:p>
      </dgm:t>
    </dgm:pt>
    <dgm:pt modelId="{4DD33A6D-539A-4FD9-96FD-442AC2D46FD2}" type="sibTrans" cxnId="{362E2376-E00B-4AF1-84AB-12A384D6CC20}">
      <dgm:prSet/>
      <dgm:spPr/>
      <dgm:t>
        <a:bodyPr/>
        <a:lstStyle/>
        <a:p>
          <a:endParaRPr lang="ru-RU"/>
        </a:p>
      </dgm:t>
    </dgm:pt>
    <dgm:pt modelId="{B601B746-B518-413A-8CF3-74547ABB351E}">
      <dgm:prSet phldrT="[Текст]"/>
      <dgm:spPr/>
      <dgm:t>
        <a:bodyPr/>
        <a:lstStyle/>
        <a:p>
          <a:r>
            <a:rPr lang="ru-RU" dirty="0" smtClean="0"/>
            <a:t>Россия</a:t>
          </a:r>
          <a:endParaRPr lang="ru-RU" dirty="0"/>
        </a:p>
      </dgm:t>
    </dgm:pt>
    <dgm:pt modelId="{9971970E-E644-4148-AE31-BDC0004A69F5}" type="parTrans" cxnId="{893ACC0A-062C-4663-B13B-271280C5BC2F}">
      <dgm:prSet/>
      <dgm:spPr/>
      <dgm:t>
        <a:bodyPr/>
        <a:lstStyle/>
        <a:p>
          <a:endParaRPr lang="ru-RU"/>
        </a:p>
      </dgm:t>
    </dgm:pt>
    <dgm:pt modelId="{833F0EF6-F9AA-4D31-BADD-2795355EA09A}" type="sibTrans" cxnId="{893ACC0A-062C-4663-B13B-271280C5BC2F}">
      <dgm:prSet/>
      <dgm:spPr/>
      <dgm:t>
        <a:bodyPr/>
        <a:lstStyle/>
        <a:p>
          <a:endParaRPr lang="ru-RU"/>
        </a:p>
      </dgm:t>
    </dgm:pt>
    <dgm:pt modelId="{EF045CCD-CCDC-403E-938B-79AD0AE9450B}">
      <dgm:prSet custT="1"/>
      <dgm:spPr/>
      <dgm:t>
        <a:bodyPr/>
        <a:lstStyle/>
        <a:p>
          <a:r>
            <a:rPr lang="ru-RU" sz="1600" dirty="0" smtClean="0"/>
            <a:t>Приоритетная группа: девочки 9-14 лет</a:t>
          </a:r>
          <a:endParaRPr lang="ru-RU" sz="1600" dirty="0"/>
        </a:p>
      </dgm:t>
    </dgm:pt>
    <dgm:pt modelId="{74CEBFAE-40DA-4112-B61F-3D5C44AE8D63}" type="parTrans" cxnId="{264E7013-2DEF-4AB4-9FAD-9DCFB0045FEC}">
      <dgm:prSet/>
      <dgm:spPr/>
      <dgm:t>
        <a:bodyPr/>
        <a:lstStyle/>
        <a:p>
          <a:endParaRPr lang="ru-RU"/>
        </a:p>
      </dgm:t>
    </dgm:pt>
    <dgm:pt modelId="{AFF2DBFE-E8AD-4DAB-B789-6B11D4A3F10E}" type="sibTrans" cxnId="{264E7013-2DEF-4AB4-9FAD-9DCFB0045FEC}">
      <dgm:prSet/>
      <dgm:spPr/>
      <dgm:t>
        <a:bodyPr/>
        <a:lstStyle/>
        <a:p>
          <a:endParaRPr lang="ru-RU"/>
        </a:p>
      </dgm:t>
    </dgm:pt>
    <dgm:pt modelId="{231D5C06-29B3-4CE5-9E39-99670AF046BD}">
      <dgm:prSet custT="1"/>
      <dgm:spPr/>
      <dgm:t>
        <a:bodyPr/>
        <a:lstStyle/>
        <a:p>
          <a:r>
            <a:rPr lang="ru-RU" sz="1600" dirty="0" smtClean="0"/>
            <a:t>Одна или две дозы для 9-20 лет</a:t>
          </a:r>
          <a:endParaRPr lang="ru-RU" sz="1600" dirty="0"/>
        </a:p>
      </dgm:t>
    </dgm:pt>
    <dgm:pt modelId="{1F3528C3-85A8-4BB8-A54D-46644D9A8B87}" type="parTrans" cxnId="{C086050F-24BD-494C-9709-C76607FF475C}">
      <dgm:prSet/>
      <dgm:spPr/>
      <dgm:t>
        <a:bodyPr/>
        <a:lstStyle/>
        <a:p>
          <a:endParaRPr lang="ru-RU"/>
        </a:p>
      </dgm:t>
    </dgm:pt>
    <dgm:pt modelId="{98CEA083-8D86-47B0-9856-B0EE235D4E7E}" type="sibTrans" cxnId="{C086050F-24BD-494C-9709-C76607FF475C}">
      <dgm:prSet/>
      <dgm:spPr/>
      <dgm:t>
        <a:bodyPr/>
        <a:lstStyle/>
        <a:p>
          <a:endParaRPr lang="ru-RU"/>
        </a:p>
      </dgm:t>
    </dgm:pt>
    <dgm:pt modelId="{D5008D7B-B4FF-491B-B9B4-487614FF3F80}">
      <dgm:prSet custT="1"/>
      <dgm:spPr/>
      <dgm:t>
        <a:bodyPr/>
        <a:lstStyle/>
        <a:p>
          <a:r>
            <a:rPr lang="ru-RU" sz="1600" dirty="0" err="1" smtClean="0"/>
            <a:t>Иммунокомпрометированные</a:t>
          </a:r>
          <a:r>
            <a:rPr lang="ru-RU" sz="1600" dirty="0" smtClean="0"/>
            <a:t>: три дозы</a:t>
          </a:r>
          <a:endParaRPr lang="ru-RU" sz="1600" dirty="0"/>
        </a:p>
      </dgm:t>
    </dgm:pt>
    <dgm:pt modelId="{3322054F-3A9A-4A33-AF20-4769B6ED258E}" type="parTrans" cxnId="{91699F3F-872F-43C3-A184-4017DBF6C375}">
      <dgm:prSet/>
      <dgm:spPr/>
      <dgm:t>
        <a:bodyPr/>
        <a:lstStyle/>
        <a:p>
          <a:endParaRPr lang="ru-RU"/>
        </a:p>
      </dgm:t>
    </dgm:pt>
    <dgm:pt modelId="{2E9D2314-D7AA-4D6B-8D84-8C744644B70B}" type="sibTrans" cxnId="{91699F3F-872F-43C3-A184-4017DBF6C375}">
      <dgm:prSet/>
      <dgm:spPr/>
      <dgm:t>
        <a:bodyPr/>
        <a:lstStyle/>
        <a:p>
          <a:endParaRPr lang="ru-RU"/>
        </a:p>
      </dgm:t>
    </dgm:pt>
    <dgm:pt modelId="{1DB03C84-B69D-48DD-A1F7-AA3F6C5CD7FD}">
      <dgm:prSet custT="1"/>
      <dgm:spPr/>
      <dgm:t>
        <a:bodyPr/>
        <a:lstStyle/>
        <a:p>
          <a:r>
            <a:rPr lang="ru-RU" sz="1600" dirty="0" err="1" smtClean="0"/>
            <a:t>Catch-up</a:t>
          </a:r>
          <a:r>
            <a:rPr lang="ru-RU" sz="1600" dirty="0" smtClean="0"/>
            <a:t> до 18 лет при наличии ресурсов</a:t>
          </a:r>
          <a:endParaRPr lang="ru-RU" sz="1600" dirty="0"/>
        </a:p>
      </dgm:t>
    </dgm:pt>
    <dgm:pt modelId="{9045C8FC-A95D-4262-9EA0-FA2D7254320D}" type="parTrans" cxnId="{990510EF-302C-4763-905F-7A008765E52F}">
      <dgm:prSet/>
      <dgm:spPr/>
      <dgm:t>
        <a:bodyPr/>
        <a:lstStyle/>
        <a:p>
          <a:endParaRPr lang="ru-RU"/>
        </a:p>
      </dgm:t>
    </dgm:pt>
    <dgm:pt modelId="{7541922B-8A09-4D37-A4ED-5C115FAE1E34}" type="sibTrans" cxnId="{990510EF-302C-4763-905F-7A008765E52F}">
      <dgm:prSet/>
      <dgm:spPr/>
      <dgm:t>
        <a:bodyPr/>
        <a:lstStyle/>
        <a:p>
          <a:endParaRPr lang="ru-RU"/>
        </a:p>
      </dgm:t>
    </dgm:pt>
    <dgm:pt modelId="{CF844FC8-BE4E-47A6-8FD6-AF50DCFA50FC}">
      <dgm:prSet/>
      <dgm:spPr/>
      <dgm:t>
        <a:bodyPr/>
        <a:lstStyle/>
        <a:p>
          <a:endParaRPr lang="ru-RU" sz="1000"/>
        </a:p>
      </dgm:t>
    </dgm:pt>
    <dgm:pt modelId="{E0AD4880-7654-4D54-A2D0-E2E6267460A6}" type="parTrans" cxnId="{5BA3D592-33FE-4405-9E00-D3D426A9155E}">
      <dgm:prSet/>
      <dgm:spPr/>
      <dgm:t>
        <a:bodyPr/>
        <a:lstStyle/>
        <a:p>
          <a:endParaRPr lang="ru-RU"/>
        </a:p>
      </dgm:t>
    </dgm:pt>
    <dgm:pt modelId="{141717E1-93DE-4070-B3FB-6EB67CA3EB4A}" type="sibTrans" cxnId="{5BA3D592-33FE-4405-9E00-D3D426A9155E}">
      <dgm:prSet/>
      <dgm:spPr/>
      <dgm:t>
        <a:bodyPr/>
        <a:lstStyle/>
        <a:p>
          <a:endParaRPr lang="ru-RU"/>
        </a:p>
      </dgm:t>
    </dgm:pt>
    <dgm:pt modelId="{EC59AD06-18C1-41A6-A17B-80F4CE35CFE7}">
      <dgm:prSet/>
      <dgm:spPr/>
      <dgm:t>
        <a:bodyPr/>
        <a:lstStyle/>
        <a:p>
          <a:r>
            <a:rPr lang="ru-RU" dirty="0" smtClean="0"/>
            <a:t>Рутинная вакцинация: 11-12 лет</a:t>
          </a:r>
          <a:endParaRPr lang="ru-RU" dirty="0"/>
        </a:p>
      </dgm:t>
    </dgm:pt>
    <dgm:pt modelId="{93291A7B-F058-49EF-AFE0-9D17799C7669}" type="parTrans" cxnId="{51C5FB73-70FD-427E-B828-F85891BD1978}">
      <dgm:prSet/>
      <dgm:spPr/>
      <dgm:t>
        <a:bodyPr/>
        <a:lstStyle/>
        <a:p>
          <a:endParaRPr lang="ru-RU"/>
        </a:p>
      </dgm:t>
    </dgm:pt>
    <dgm:pt modelId="{04D51D7E-A96F-4506-A8B2-0D433A30B521}" type="sibTrans" cxnId="{51C5FB73-70FD-427E-B828-F85891BD1978}">
      <dgm:prSet/>
      <dgm:spPr/>
      <dgm:t>
        <a:bodyPr/>
        <a:lstStyle/>
        <a:p>
          <a:endParaRPr lang="ru-RU"/>
        </a:p>
      </dgm:t>
    </dgm:pt>
    <dgm:pt modelId="{FEB4DA62-C27C-439A-8561-CA1DAAC3FFB9}">
      <dgm:prSet/>
      <dgm:spPr/>
      <dgm:t>
        <a:bodyPr/>
        <a:lstStyle/>
        <a:p>
          <a:r>
            <a:rPr lang="ru-RU" dirty="0" smtClean="0"/>
            <a:t>Catch-up: до 26 лет (жен. и муж.)</a:t>
          </a:r>
          <a:endParaRPr lang="ru-RU" dirty="0"/>
        </a:p>
      </dgm:t>
    </dgm:pt>
    <dgm:pt modelId="{F63662A7-D828-4CA5-BED3-9DBAE15B3184}" type="parTrans" cxnId="{B0C3F587-69A0-43AC-9D25-FF97F118D872}">
      <dgm:prSet/>
      <dgm:spPr/>
      <dgm:t>
        <a:bodyPr/>
        <a:lstStyle/>
        <a:p>
          <a:endParaRPr lang="ru-RU"/>
        </a:p>
      </dgm:t>
    </dgm:pt>
    <dgm:pt modelId="{4483DC57-4806-4E8F-B12C-6345CB3AF83F}" type="sibTrans" cxnId="{B0C3F587-69A0-43AC-9D25-FF97F118D872}">
      <dgm:prSet/>
      <dgm:spPr/>
      <dgm:t>
        <a:bodyPr/>
        <a:lstStyle/>
        <a:p>
          <a:endParaRPr lang="ru-RU"/>
        </a:p>
      </dgm:t>
    </dgm:pt>
    <dgm:pt modelId="{E80D33AA-0B23-426C-9F8B-7E2FF13801AD}">
      <dgm:prSet/>
      <dgm:spPr/>
      <dgm:t>
        <a:bodyPr/>
        <a:lstStyle/>
        <a:p>
          <a:r>
            <a:rPr lang="en-US" dirty="0" smtClean="0"/>
            <a:t>Shared clinical decision: 27-45 лет</a:t>
          </a:r>
          <a:endParaRPr lang="ru-RU" dirty="0"/>
        </a:p>
      </dgm:t>
    </dgm:pt>
    <dgm:pt modelId="{67924DA7-1533-404D-A462-ABD3C61BD2A2}" type="parTrans" cxnId="{60A66F4F-D05E-406D-B68F-C0408DFD2D75}">
      <dgm:prSet/>
      <dgm:spPr/>
      <dgm:t>
        <a:bodyPr/>
        <a:lstStyle/>
        <a:p>
          <a:endParaRPr lang="ru-RU"/>
        </a:p>
      </dgm:t>
    </dgm:pt>
    <dgm:pt modelId="{B766A6AC-F882-426D-93DE-B95E8295E9CB}" type="sibTrans" cxnId="{60A66F4F-D05E-406D-B68F-C0408DFD2D75}">
      <dgm:prSet/>
      <dgm:spPr/>
      <dgm:t>
        <a:bodyPr/>
        <a:lstStyle/>
        <a:p>
          <a:endParaRPr lang="ru-RU"/>
        </a:p>
      </dgm:t>
    </dgm:pt>
    <dgm:pt modelId="{62FB21A9-CD9F-4DA2-918C-45007FBE4AA4}">
      <dgm:prSet/>
      <dgm:spPr/>
      <dgm:t>
        <a:bodyPr/>
        <a:lstStyle/>
        <a:p>
          <a:r>
            <a:rPr lang="ru-RU" dirty="0" smtClean="0"/>
            <a:t>Две дозы (до 15 лет) или три (15+)</a:t>
          </a:r>
          <a:endParaRPr lang="ru-RU" dirty="0"/>
        </a:p>
      </dgm:t>
    </dgm:pt>
    <dgm:pt modelId="{DE65DE2F-E3B5-4C82-80CD-DE64818D20F8}" type="parTrans" cxnId="{FC0C72DE-FBDA-4FA3-AC2D-103F31AB0EB2}">
      <dgm:prSet/>
      <dgm:spPr/>
      <dgm:t>
        <a:bodyPr/>
        <a:lstStyle/>
        <a:p>
          <a:endParaRPr lang="ru-RU"/>
        </a:p>
      </dgm:t>
    </dgm:pt>
    <dgm:pt modelId="{6E878066-1115-47A9-A9F5-0CBD92C945C8}" type="sibTrans" cxnId="{FC0C72DE-FBDA-4FA3-AC2D-103F31AB0EB2}">
      <dgm:prSet/>
      <dgm:spPr/>
      <dgm:t>
        <a:bodyPr/>
        <a:lstStyle/>
        <a:p>
          <a:endParaRPr lang="ru-RU"/>
        </a:p>
      </dgm:t>
    </dgm:pt>
    <dgm:pt modelId="{E30416C1-25A6-4589-9401-ADE43325125A}">
      <dgm:prSet/>
      <dgm:spPr/>
      <dgm:t>
        <a:bodyPr/>
        <a:lstStyle/>
        <a:p>
          <a:r>
            <a:rPr lang="ru-RU" dirty="0" smtClean="0"/>
            <a:t>Не входит в НКПП (нац. календарь)</a:t>
          </a:r>
          <a:endParaRPr lang="ru-RU" dirty="0"/>
        </a:p>
      </dgm:t>
    </dgm:pt>
    <dgm:pt modelId="{8B89DEC6-B5B1-4B8E-9265-0D897CDE8164}" type="parTrans" cxnId="{3C4391A8-05C6-44DD-AC34-A98D54266332}">
      <dgm:prSet/>
      <dgm:spPr/>
      <dgm:t>
        <a:bodyPr/>
        <a:lstStyle/>
        <a:p>
          <a:endParaRPr lang="ru-RU"/>
        </a:p>
      </dgm:t>
    </dgm:pt>
    <dgm:pt modelId="{0399A9CE-21E3-4C7C-A97D-EF7D76C93537}" type="sibTrans" cxnId="{3C4391A8-05C6-44DD-AC34-A98D54266332}">
      <dgm:prSet/>
      <dgm:spPr/>
      <dgm:t>
        <a:bodyPr/>
        <a:lstStyle/>
        <a:p>
          <a:endParaRPr lang="ru-RU"/>
        </a:p>
      </dgm:t>
    </dgm:pt>
    <dgm:pt modelId="{CE88E8A3-A66B-47C4-9C6B-D196B2539D7D}">
      <dgm:prSet/>
      <dgm:spPr/>
      <dgm:t>
        <a:bodyPr/>
        <a:lstStyle/>
        <a:p>
          <a:r>
            <a:rPr lang="ru-RU" dirty="0" smtClean="0"/>
            <a:t>Рекомендована в региональных программах</a:t>
          </a:r>
          <a:endParaRPr lang="ru-RU" dirty="0"/>
        </a:p>
      </dgm:t>
    </dgm:pt>
    <dgm:pt modelId="{3360C7A1-7619-402D-BF58-D66E7377FFE1}" type="parTrans" cxnId="{F0D9E9B6-F1E6-4915-9C03-1FEA397966C0}">
      <dgm:prSet/>
      <dgm:spPr/>
      <dgm:t>
        <a:bodyPr/>
        <a:lstStyle/>
        <a:p>
          <a:endParaRPr lang="ru-RU"/>
        </a:p>
      </dgm:t>
    </dgm:pt>
    <dgm:pt modelId="{B333BA54-2C4D-4EBE-94E8-0A6EC67EB326}" type="sibTrans" cxnId="{F0D9E9B6-F1E6-4915-9C03-1FEA397966C0}">
      <dgm:prSet/>
      <dgm:spPr/>
      <dgm:t>
        <a:bodyPr/>
        <a:lstStyle/>
        <a:p>
          <a:endParaRPr lang="ru-RU"/>
        </a:p>
      </dgm:t>
    </dgm:pt>
    <dgm:pt modelId="{1A8545F6-882C-4460-B99F-60833FDC3340}">
      <dgm:prSet/>
      <dgm:spPr/>
      <dgm:t>
        <a:bodyPr/>
        <a:lstStyle/>
        <a:p>
          <a:r>
            <a:rPr lang="ru-RU" dirty="0" smtClean="0"/>
            <a:t>Методические рекомендации РОАГ: 9-45 лет</a:t>
          </a:r>
          <a:endParaRPr lang="ru-RU" dirty="0"/>
        </a:p>
      </dgm:t>
    </dgm:pt>
    <dgm:pt modelId="{DC191E4F-79C3-46F5-BAA2-A46848994BF3}" type="parTrans" cxnId="{851DBD7C-4191-4AFC-B861-5BD656151CE5}">
      <dgm:prSet/>
      <dgm:spPr/>
      <dgm:t>
        <a:bodyPr/>
        <a:lstStyle/>
        <a:p>
          <a:endParaRPr lang="ru-RU"/>
        </a:p>
      </dgm:t>
    </dgm:pt>
    <dgm:pt modelId="{F6E61532-7FEF-4D62-8574-2A69D6EBBC43}" type="sibTrans" cxnId="{851DBD7C-4191-4AFC-B861-5BD656151CE5}">
      <dgm:prSet/>
      <dgm:spPr/>
      <dgm:t>
        <a:bodyPr/>
        <a:lstStyle/>
        <a:p>
          <a:endParaRPr lang="ru-RU"/>
        </a:p>
      </dgm:t>
    </dgm:pt>
    <dgm:pt modelId="{F8254458-64C7-4CE2-9A85-46E97782AC5C}">
      <dgm:prSet/>
      <dgm:spPr/>
      <dgm:t>
        <a:bodyPr/>
        <a:lstStyle/>
        <a:p>
          <a:r>
            <a:rPr lang="ru-RU" dirty="0" smtClean="0"/>
            <a:t>Приоритет: девочки 9-14 лет до начала половой жизни</a:t>
          </a:r>
          <a:endParaRPr lang="ru-RU" dirty="0"/>
        </a:p>
      </dgm:t>
    </dgm:pt>
    <dgm:pt modelId="{79A2A2E4-B0C0-4702-A0BC-56B15D105A2D}" type="parTrans" cxnId="{57196F73-954B-447F-905A-FF62C751305B}">
      <dgm:prSet/>
      <dgm:spPr/>
      <dgm:t>
        <a:bodyPr/>
        <a:lstStyle/>
        <a:p>
          <a:endParaRPr lang="ru-RU"/>
        </a:p>
      </dgm:t>
    </dgm:pt>
    <dgm:pt modelId="{978F58BC-DD49-4B52-A90D-9B1D72F24672}" type="sibTrans" cxnId="{57196F73-954B-447F-905A-FF62C751305B}">
      <dgm:prSet/>
      <dgm:spPr/>
      <dgm:t>
        <a:bodyPr/>
        <a:lstStyle/>
        <a:p>
          <a:endParaRPr lang="ru-RU"/>
        </a:p>
      </dgm:t>
    </dgm:pt>
    <dgm:pt modelId="{B5BD5F33-B339-42DA-8970-BB3651C942EA}" type="pres">
      <dgm:prSet presAssocID="{12BC9532-7D52-45B5-9160-2408C4F970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F034963-CC3A-47D4-90C6-83EF616B7991}" type="pres">
      <dgm:prSet presAssocID="{812FF8F1-74B0-4A83-96BD-6898B0BB8E2E}" presName="compositeNode" presStyleCnt="0">
        <dgm:presLayoutVars>
          <dgm:bulletEnabled val="1"/>
        </dgm:presLayoutVars>
      </dgm:prSet>
      <dgm:spPr/>
    </dgm:pt>
    <dgm:pt modelId="{A3D4D379-6126-4BEE-B685-6CEBD9C695B3}" type="pres">
      <dgm:prSet presAssocID="{812FF8F1-74B0-4A83-96BD-6898B0BB8E2E}" presName="bgRect" presStyleLbl="node1" presStyleIdx="0" presStyleCnt="3" custLinFactNeighborX="2794" custLinFactNeighborY="-470"/>
      <dgm:spPr/>
      <dgm:t>
        <a:bodyPr/>
        <a:lstStyle/>
        <a:p>
          <a:endParaRPr lang="ru-RU"/>
        </a:p>
      </dgm:t>
    </dgm:pt>
    <dgm:pt modelId="{E9C13899-2AB6-4287-957B-6F840D738B72}" type="pres">
      <dgm:prSet presAssocID="{812FF8F1-74B0-4A83-96BD-6898B0BB8E2E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9767B8-C2B2-4F8F-B37B-1988DD321DDB}" type="pres">
      <dgm:prSet presAssocID="{812FF8F1-74B0-4A83-96BD-6898B0BB8E2E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CBF958-27E0-43C1-A96C-38F90680DFDE}" type="pres">
      <dgm:prSet presAssocID="{12CF43DF-A70F-41D1-83F8-86B0511FF182}" presName="hSp" presStyleCnt="0"/>
      <dgm:spPr/>
    </dgm:pt>
    <dgm:pt modelId="{C3EDDA38-EF35-4925-94A8-F7BF3B11FA17}" type="pres">
      <dgm:prSet presAssocID="{12CF43DF-A70F-41D1-83F8-86B0511FF182}" presName="vProcSp" presStyleCnt="0"/>
      <dgm:spPr/>
    </dgm:pt>
    <dgm:pt modelId="{056FEF8B-50A4-4334-96AD-528C3912A528}" type="pres">
      <dgm:prSet presAssocID="{12CF43DF-A70F-41D1-83F8-86B0511FF182}" presName="vSp1" presStyleCnt="0"/>
      <dgm:spPr/>
    </dgm:pt>
    <dgm:pt modelId="{B1773C2F-4273-4C01-A24C-D2B439912914}" type="pres">
      <dgm:prSet presAssocID="{12CF43DF-A70F-41D1-83F8-86B0511FF182}" presName="simulatedConn" presStyleLbl="solidFgAcc1" presStyleIdx="0" presStyleCnt="2"/>
      <dgm:spPr/>
    </dgm:pt>
    <dgm:pt modelId="{6243E0E3-3BA2-431F-83A7-4866BD50C574}" type="pres">
      <dgm:prSet presAssocID="{12CF43DF-A70F-41D1-83F8-86B0511FF182}" presName="vSp2" presStyleCnt="0"/>
      <dgm:spPr/>
    </dgm:pt>
    <dgm:pt modelId="{4DFE5809-C764-4B26-A669-8411F9CE8875}" type="pres">
      <dgm:prSet presAssocID="{12CF43DF-A70F-41D1-83F8-86B0511FF182}" presName="sibTrans" presStyleCnt="0"/>
      <dgm:spPr/>
    </dgm:pt>
    <dgm:pt modelId="{D6B5FF03-8425-48D6-AC1E-203AA741A02E}" type="pres">
      <dgm:prSet presAssocID="{3871BDED-D303-427E-B83F-3785248179D9}" presName="compositeNode" presStyleCnt="0">
        <dgm:presLayoutVars>
          <dgm:bulletEnabled val="1"/>
        </dgm:presLayoutVars>
      </dgm:prSet>
      <dgm:spPr/>
    </dgm:pt>
    <dgm:pt modelId="{CF831C4A-3495-47E3-AE6C-0C44223FFE6E}" type="pres">
      <dgm:prSet presAssocID="{3871BDED-D303-427E-B83F-3785248179D9}" presName="bgRect" presStyleLbl="node1" presStyleIdx="1" presStyleCnt="3"/>
      <dgm:spPr/>
      <dgm:t>
        <a:bodyPr/>
        <a:lstStyle/>
        <a:p>
          <a:endParaRPr lang="ru-RU"/>
        </a:p>
      </dgm:t>
    </dgm:pt>
    <dgm:pt modelId="{F719B3E5-C5CA-4BBA-B310-5F3804573ED5}" type="pres">
      <dgm:prSet presAssocID="{3871BDED-D303-427E-B83F-3785248179D9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798BEA-EC73-4006-A826-AB993EAA3796}" type="pres">
      <dgm:prSet presAssocID="{3871BDED-D303-427E-B83F-3785248179D9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85A9C6-08C0-4C5E-A323-1346B82878FD}" type="pres">
      <dgm:prSet presAssocID="{4DD33A6D-539A-4FD9-96FD-442AC2D46FD2}" presName="hSp" presStyleCnt="0"/>
      <dgm:spPr/>
    </dgm:pt>
    <dgm:pt modelId="{77C4E52E-B31E-4FE0-AA61-678BDC44A01C}" type="pres">
      <dgm:prSet presAssocID="{4DD33A6D-539A-4FD9-96FD-442AC2D46FD2}" presName="vProcSp" presStyleCnt="0"/>
      <dgm:spPr/>
    </dgm:pt>
    <dgm:pt modelId="{CBD4ACCB-A59C-4EB0-B070-16C82D3A9B19}" type="pres">
      <dgm:prSet presAssocID="{4DD33A6D-539A-4FD9-96FD-442AC2D46FD2}" presName="vSp1" presStyleCnt="0"/>
      <dgm:spPr/>
    </dgm:pt>
    <dgm:pt modelId="{738DBF55-211B-4C7C-BDD2-18224E258F47}" type="pres">
      <dgm:prSet presAssocID="{4DD33A6D-539A-4FD9-96FD-442AC2D46FD2}" presName="simulatedConn" presStyleLbl="solidFgAcc1" presStyleIdx="1" presStyleCnt="2"/>
      <dgm:spPr/>
    </dgm:pt>
    <dgm:pt modelId="{D1FEA6E5-4DAC-4FD2-A715-02574545EA9E}" type="pres">
      <dgm:prSet presAssocID="{4DD33A6D-539A-4FD9-96FD-442AC2D46FD2}" presName="vSp2" presStyleCnt="0"/>
      <dgm:spPr/>
    </dgm:pt>
    <dgm:pt modelId="{7F546F2A-B104-4520-B168-2AB018DC61FC}" type="pres">
      <dgm:prSet presAssocID="{4DD33A6D-539A-4FD9-96FD-442AC2D46FD2}" presName="sibTrans" presStyleCnt="0"/>
      <dgm:spPr/>
    </dgm:pt>
    <dgm:pt modelId="{20440003-9512-4421-BFEC-DD08C6C0BF30}" type="pres">
      <dgm:prSet presAssocID="{B601B746-B518-413A-8CF3-74547ABB351E}" presName="compositeNode" presStyleCnt="0">
        <dgm:presLayoutVars>
          <dgm:bulletEnabled val="1"/>
        </dgm:presLayoutVars>
      </dgm:prSet>
      <dgm:spPr/>
    </dgm:pt>
    <dgm:pt modelId="{329F9F0A-FE59-4DB6-9746-229C5C8AC491}" type="pres">
      <dgm:prSet presAssocID="{B601B746-B518-413A-8CF3-74547ABB351E}" presName="bgRect" presStyleLbl="node1" presStyleIdx="2" presStyleCnt="3"/>
      <dgm:spPr/>
      <dgm:t>
        <a:bodyPr/>
        <a:lstStyle/>
        <a:p>
          <a:endParaRPr lang="ru-RU"/>
        </a:p>
      </dgm:t>
    </dgm:pt>
    <dgm:pt modelId="{67843307-0981-4F7C-893B-F651BB98F056}" type="pres">
      <dgm:prSet presAssocID="{B601B746-B518-413A-8CF3-74547ABB351E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C5EF3A-5131-49C2-BEA1-99EB927D988A}" type="pres">
      <dgm:prSet presAssocID="{B601B746-B518-413A-8CF3-74547ABB351E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A6F8CCA-9143-4A45-A2CC-81DC32E17733}" type="presOf" srcId="{EF045CCD-CCDC-403E-938B-79AD0AE9450B}" destId="{959767B8-C2B2-4F8F-B37B-1988DD321DDB}" srcOrd="0" destOrd="0" presId="urn:microsoft.com/office/officeart/2005/8/layout/hProcess7"/>
    <dgm:cxn modelId="{BF2F1AE5-1526-4D90-9372-4482F6F7EEFB}" type="presOf" srcId="{12BC9532-7D52-45B5-9160-2408C4F97006}" destId="{B5BD5F33-B339-42DA-8970-BB3651C942EA}" srcOrd="0" destOrd="0" presId="urn:microsoft.com/office/officeart/2005/8/layout/hProcess7"/>
    <dgm:cxn modelId="{91699F3F-872F-43C3-A184-4017DBF6C375}" srcId="{812FF8F1-74B0-4A83-96BD-6898B0BB8E2E}" destId="{D5008D7B-B4FF-491B-B9B4-487614FF3F80}" srcOrd="2" destOrd="0" parTransId="{3322054F-3A9A-4A33-AF20-4769B6ED258E}" sibTransId="{2E9D2314-D7AA-4D6B-8D84-8C744644B70B}"/>
    <dgm:cxn modelId="{0074FF8C-EAAC-4379-B2D6-C5FE59CDC764}" type="presOf" srcId="{62FB21A9-CD9F-4DA2-918C-45007FBE4AA4}" destId="{A0798BEA-EC73-4006-A826-AB993EAA3796}" srcOrd="0" destOrd="3" presId="urn:microsoft.com/office/officeart/2005/8/layout/hProcess7"/>
    <dgm:cxn modelId="{F223B3A5-06E6-493E-9E61-6F613AE95FC3}" type="presOf" srcId="{1DB03C84-B69D-48DD-A1F7-AA3F6C5CD7FD}" destId="{959767B8-C2B2-4F8F-B37B-1988DD321DDB}" srcOrd="0" destOrd="3" presId="urn:microsoft.com/office/officeart/2005/8/layout/hProcess7"/>
    <dgm:cxn modelId="{FE33ED0D-C5BB-4A71-A844-8BDF8AD0A599}" type="presOf" srcId="{E80D33AA-0B23-426C-9F8B-7E2FF13801AD}" destId="{A0798BEA-EC73-4006-A826-AB993EAA3796}" srcOrd="0" destOrd="2" presId="urn:microsoft.com/office/officeart/2005/8/layout/hProcess7"/>
    <dgm:cxn modelId="{60A66F4F-D05E-406D-B68F-C0408DFD2D75}" srcId="{3871BDED-D303-427E-B83F-3785248179D9}" destId="{E80D33AA-0B23-426C-9F8B-7E2FF13801AD}" srcOrd="2" destOrd="0" parTransId="{67924DA7-1533-404D-A462-ABD3C61BD2A2}" sibTransId="{B766A6AC-F882-426D-93DE-B95E8295E9CB}"/>
    <dgm:cxn modelId="{24BD0189-0CAC-4E3D-AD61-7C76645E3484}" type="presOf" srcId="{812FF8F1-74B0-4A83-96BD-6898B0BB8E2E}" destId="{A3D4D379-6126-4BEE-B685-6CEBD9C695B3}" srcOrd="0" destOrd="0" presId="urn:microsoft.com/office/officeart/2005/8/layout/hProcess7"/>
    <dgm:cxn modelId="{749840E1-4EB6-4D6B-9032-403CD29DB0FA}" type="presOf" srcId="{F8254458-64C7-4CE2-9A85-46E97782AC5C}" destId="{B8C5EF3A-5131-49C2-BEA1-99EB927D988A}" srcOrd="0" destOrd="3" presId="urn:microsoft.com/office/officeart/2005/8/layout/hProcess7"/>
    <dgm:cxn modelId="{449594E3-479E-4DFA-A820-3A4A5E82F1B5}" type="presOf" srcId="{EC59AD06-18C1-41A6-A17B-80F4CE35CFE7}" destId="{A0798BEA-EC73-4006-A826-AB993EAA3796}" srcOrd="0" destOrd="0" presId="urn:microsoft.com/office/officeart/2005/8/layout/hProcess7"/>
    <dgm:cxn modelId="{37513697-FCCB-4784-BC69-E50E7336E78E}" type="presOf" srcId="{CE88E8A3-A66B-47C4-9C6B-D196B2539D7D}" destId="{B8C5EF3A-5131-49C2-BEA1-99EB927D988A}" srcOrd="0" destOrd="1" presId="urn:microsoft.com/office/officeart/2005/8/layout/hProcess7"/>
    <dgm:cxn modelId="{D1A8481B-648F-483B-BE5B-83E1BA6B5951}" type="presOf" srcId="{1A8545F6-882C-4460-B99F-60833FDC3340}" destId="{B8C5EF3A-5131-49C2-BEA1-99EB927D988A}" srcOrd="0" destOrd="2" presId="urn:microsoft.com/office/officeart/2005/8/layout/hProcess7"/>
    <dgm:cxn modelId="{25656AE1-9A7B-420C-B5A3-2856AA1692B5}" type="presOf" srcId="{B601B746-B518-413A-8CF3-74547ABB351E}" destId="{329F9F0A-FE59-4DB6-9746-229C5C8AC491}" srcOrd="0" destOrd="0" presId="urn:microsoft.com/office/officeart/2005/8/layout/hProcess7"/>
    <dgm:cxn modelId="{FC0C72DE-FBDA-4FA3-AC2D-103F31AB0EB2}" srcId="{3871BDED-D303-427E-B83F-3785248179D9}" destId="{62FB21A9-CD9F-4DA2-918C-45007FBE4AA4}" srcOrd="3" destOrd="0" parTransId="{DE65DE2F-E3B5-4C82-80CD-DE64818D20F8}" sibTransId="{6E878066-1115-47A9-A9F5-0CBD92C945C8}"/>
    <dgm:cxn modelId="{F0D9E9B6-F1E6-4915-9C03-1FEA397966C0}" srcId="{B601B746-B518-413A-8CF3-74547ABB351E}" destId="{CE88E8A3-A66B-47C4-9C6B-D196B2539D7D}" srcOrd="1" destOrd="0" parTransId="{3360C7A1-7619-402D-BF58-D66E7377FFE1}" sibTransId="{B333BA54-2C4D-4EBE-94E8-0A6EC67EB326}"/>
    <dgm:cxn modelId="{29D48EDD-8582-4EF2-BC33-8F4D6908ADBB}" type="presOf" srcId="{B601B746-B518-413A-8CF3-74547ABB351E}" destId="{67843307-0981-4F7C-893B-F651BB98F056}" srcOrd="1" destOrd="0" presId="urn:microsoft.com/office/officeart/2005/8/layout/hProcess7"/>
    <dgm:cxn modelId="{16529F70-5EF8-4C36-9B46-1E6DAB4913B4}" type="presOf" srcId="{E30416C1-25A6-4589-9401-ADE43325125A}" destId="{B8C5EF3A-5131-49C2-BEA1-99EB927D988A}" srcOrd="0" destOrd="0" presId="urn:microsoft.com/office/officeart/2005/8/layout/hProcess7"/>
    <dgm:cxn modelId="{B0C3F587-69A0-43AC-9D25-FF97F118D872}" srcId="{3871BDED-D303-427E-B83F-3785248179D9}" destId="{FEB4DA62-C27C-439A-8561-CA1DAAC3FFB9}" srcOrd="1" destOrd="0" parTransId="{F63662A7-D828-4CA5-BED3-9DBAE15B3184}" sibTransId="{4483DC57-4806-4E8F-B12C-6345CB3AF83F}"/>
    <dgm:cxn modelId="{F9672D5C-9F8D-4943-8380-EEFC985EE739}" type="presOf" srcId="{231D5C06-29B3-4CE5-9E39-99670AF046BD}" destId="{959767B8-C2B2-4F8F-B37B-1988DD321DDB}" srcOrd="0" destOrd="1" presId="urn:microsoft.com/office/officeart/2005/8/layout/hProcess7"/>
    <dgm:cxn modelId="{3C4391A8-05C6-44DD-AC34-A98D54266332}" srcId="{B601B746-B518-413A-8CF3-74547ABB351E}" destId="{E30416C1-25A6-4589-9401-ADE43325125A}" srcOrd="0" destOrd="0" parTransId="{8B89DEC6-B5B1-4B8E-9265-0D897CDE8164}" sibTransId="{0399A9CE-21E3-4C7C-A97D-EF7D76C93537}"/>
    <dgm:cxn modelId="{362E2376-E00B-4AF1-84AB-12A384D6CC20}" srcId="{12BC9532-7D52-45B5-9160-2408C4F97006}" destId="{3871BDED-D303-427E-B83F-3785248179D9}" srcOrd="1" destOrd="0" parTransId="{10688F74-896E-4F3B-A6A6-C06F8CD280E3}" sibTransId="{4DD33A6D-539A-4FD9-96FD-442AC2D46FD2}"/>
    <dgm:cxn modelId="{990510EF-302C-4763-905F-7A008765E52F}" srcId="{812FF8F1-74B0-4A83-96BD-6898B0BB8E2E}" destId="{1DB03C84-B69D-48DD-A1F7-AA3F6C5CD7FD}" srcOrd="3" destOrd="0" parTransId="{9045C8FC-A95D-4262-9EA0-FA2D7254320D}" sibTransId="{7541922B-8A09-4D37-A4ED-5C115FAE1E34}"/>
    <dgm:cxn modelId="{ABB498E2-0351-4D74-BE4B-E00F9A815781}" type="presOf" srcId="{D5008D7B-B4FF-491B-B9B4-487614FF3F80}" destId="{959767B8-C2B2-4F8F-B37B-1988DD321DDB}" srcOrd="0" destOrd="2" presId="urn:microsoft.com/office/officeart/2005/8/layout/hProcess7"/>
    <dgm:cxn modelId="{161A7BFC-8AA1-4DA0-9B21-338C550B62E9}" type="presOf" srcId="{FEB4DA62-C27C-439A-8561-CA1DAAC3FFB9}" destId="{A0798BEA-EC73-4006-A826-AB993EAA3796}" srcOrd="0" destOrd="1" presId="urn:microsoft.com/office/officeart/2005/8/layout/hProcess7"/>
    <dgm:cxn modelId="{51C5FB73-70FD-427E-B828-F85891BD1978}" srcId="{3871BDED-D303-427E-B83F-3785248179D9}" destId="{EC59AD06-18C1-41A6-A17B-80F4CE35CFE7}" srcOrd="0" destOrd="0" parTransId="{93291A7B-F058-49EF-AFE0-9D17799C7669}" sibTransId="{04D51D7E-A96F-4506-A8B2-0D433A30B521}"/>
    <dgm:cxn modelId="{B48A1772-A21C-4B0A-BB1C-459E785282A4}" type="presOf" srcId="{3871BDED-D303-427E-B83F-3785248179D9}" destId="{F719B3E5-C5CA-4BBA-B310-5F3804573ED5}" srcOrd="1" destOrd="0" presId="urn:microsoft.com/office/officeart/2005/8/layout/hProcess7"/>
    <dgm:cxn modelId="{C086050F-24BD-494C-9709-C76607FF475C}" srcId="{812FF8F1-74B0-4A83-96BD-6898B0BB8E2E}" destId="{231D5C06-29B3-4CE5-9E39-99670AF046BD}" srcOrd="1" destOrd="0" parTransId="{1F3528C3-85A8-4BB8-A54D-46644D9A8B87}" sibTransId="{98CEA083-8D86-47B0-9856-B0EE235D4E7E}"/>
    <dgm:cxn modelId="{E291AB51-A137-49AE-94D1-6C0A73D5B884}" type="presOf" srcId="{812FF8F1-74B0-4A83-96BD-6898B0BB8E2E}" destId="{E9C13899-2AB6-4287-957B-6F840D738B72}" srcOrd="1" destOrd="0" presId="urn:microsoft.com/office/officeart/2005/8/layout/hProcess7"/>
    <dgm:cxn modelId="{B3E0E3B3-160E-48A8-9BC5-5023CCD5849B}" type="presOf" srcId="{3871BDED-D303-427E-B83F-3785248179D9}" destId="{CF831C4A-3495-47E3-AE6C-0C44223FFE6E}" srcOrd="0" destOrd="0" presId="urn:microsoft.com/office/officeart/2005/8/layout/hProcess7"/>
    <dgm:cxn modelId="{5BA3D592-33FE-4405-9E00-D3D426A9155E}" srcId="{812FF8F1-74B0-4A83-96BD-6898B0BB8E2E}" destId="{CF844FC8-BE4E-47A6-8FD6-AF50DCFA50FC}" srcOrd="4" destOrd="0" parTransId="{E0AD4880-7654-4D54-A2D0-E2E6267460A6}" sibTransId="{141717E1-93DE-4070-B3FB-6EB67CA3EB4A}"/>
    <dgm:cxn modelId="{264E7013-2DEF-4AB4-9FAD-9DCFB0045FEC}" srcId="{812FF8F1-74B0-4A83-96BD-6898B0BB8E2E}" destId="{EF045CCD-CCDC-403E-938B-79AD0AE9450B}" srcOrd="0" destOrd="0" parTransId="{74CEBFAE-40DA-4112-B61F-3D5C44AE8D63}" sibTransId="{AFF2DBFE-E8AD-4DAB-B789-6B11D4A3F10E}"/>
    <dgm:cxn modelId="{DA171833-F934-42F5-8136-E699C42ACEF2}" type="presOf" srcId="{CF844FC8-BE4E-47A6-8FD6-AF50DCFA50FC}" destId="{959767B8-C2B2-4F8F-B37B-1988DD321DDB}" srcOrd="0" destOrd="4" presId="urn:microsoft.com/office/officeart/2005/8/layout/hProcess7"/>
    <dgm:cxn modelId="{893ACC0A-062C-4663-B13B-271280C5BC2F}" srcId="{12BC9532-7D52-45B5-9160-2408C4F97006}" destId="{B601B746-B518-413A-8CF3-74547ABB351E}" srcOrd="2" destOrd="0" parTransId="{9971970E-E644-4148-AE31-BDC0004A69F5}" sibTransId="{833F0EF6-F9AA-4D31-BADD-2795355EA09A}"/>
    <dgm:cxn modelId="{851DBD7C-4191-4AFC-B861-5BD656151CE5}" srcId="{B601B746-B518-413A-8CF3-74547ABB351E}" destId="{1A8545F6-882C-4460-B99F-60833FDC3340}" srcOrd="2" destOrd="0" parTransId="{DC191E4F-79C3-46F5-BAA2-A46848994BF3}" sibTransId="{F6E61532-7FEF-4D62-8574-2A69D6EBBC43}"/>
    <dgm:cxn modelId="{57196F73-954B-447F-905A-FF62C751305B}" srcId="{B601B746-B518-413A-8CF3-74547ABB351E}" destId="{F8254458-64C7-4CE2-9A85-46E97782AC5C}" srcOrd="3" destOrd="0" parTransId="{79A2A2E4-B0C0-4702-A0BC-56B15D105A2D}" sibTransId="{978F58BC-DD49-4B52-A90D-9B1D72F24672}"/>
    <dgm:cxn modelId="{8F7B920C-FAFE-41F9-BF07-6C07D5CB5871}" srcId="{12BC9532-7D52-45B5-9160-2408C4F97006}" destId="{812FF8F1-74B0-4A83-96BD-6898B0BB8E2E}" srcOrd="0" destOrd="0" parTransId="{3017EBFA-D832-476D-A706-DB05D5D10A61}" sibTransId="{12CF43DF-A70F-41D1-83F8-86B0511FF182}"/>
    <dgm:cxn modelId="{44A4DEC6-AECE-46C2-B5E8-1736C7718691}" type="presParOf" srcId="{B5BD5F33-B339-42DA-8970-BB3651C942EA}" destId="{8F034963-CC3A-47D4-90C6-83EF616B7991}" srcOrd="0" destOrd="0" presId="urn:microsoft.com/office/officeart/2005/8/layout/hProcess7"/>
    <dgm:cxn modelId="{BE349DF7-E044-49F9-B37A-F884C38F1086}" type="presParOf" srcId="{8F034963-CC3A-47D4-90C6-83EF616B7991}" destId="{A3D4D379-6126-4BEE-B685-6CEBD9C695B3}" srcOrd="0" destOrd="0" presId="urn:microsoft.com/office/officeart/2005/8/layout/hProcess7"/>
    <dgm:cxn modelId="{58DB92B4-12B0-4E77-AA3A-FCCBFEF13F7C}" type="presParOf" srcId="{8F034963-CC3A-47D4-90C6-83EF616B7991}" destId="{E9C13899-2AB6-4287-957B-6F840D738B72}" srcOrd="1" destOrd="0" presId="urn:microsoft.com/office/officeart/2005/8/layout/hProcess7"/>
    <dgm:cxn modelId="{C36A37A9-976B-452B-BE5E-4E02B541EC3C}" type="presParOf" srcId="{8F034963-CC3A-47D4-90C6-83EF616B7991}" destId="{959767B8-C2B2-4F8F-B37B-1988DD321DDB}" srcOrd="2" destOrd="0" presId="urn:microsoft.com/office/officeart/2005/8/layout/hProcess7"/>
    <dgm:cxn modelId="{64258947-A094-455B-92F1-A870953A3918}" type="presParOf" srcId="{B5BD5F33-B339-42DA-8970-BB3651C942EA}" destId="{F9CBF958-27E0-43C1-A96C-38F90680DFDE}" srcOrd="1" destOrd="0" presId="urn:microsoft.com/office/officeart/2005/8/layout/hProcess7"/>
    <dgm:cxn modelId="{38C792E0-DFB9-4A20-9D22-691514106837}" type="presParOf" srcId="{B5BD5F33-B339-42DA-8970-BB3651C942EA}" destId="{C3EDDA38-EF35-4925-94A8-F7BF3B11FA17}" srcOrd="2" destOrd="0" presId="urn:microsoft.com/office/officeart/2005/8/layout/hProcess7"/>
    <dgm:cxn modelId="{A1A4C214-12DC-44C0-8D3A-D21942D8A63C}" type="presParOf" srcId="{C3EDDA38-EF35-4925-94A8-F7BF3B11FA17}" destId="{056FEF8B-50A4-4334-96AD-528C3912A528}" srcOrd="0" destOrd="0" presId="urn:microsoft.com/office/officeart/2005/8/layout/hProcess7"/>
    <dgm:cxn modelId="{6ED30D11-3EDA-4720-9AAF-646783404BE6}" type="presParOf" srcId="{C3EDDA38-EF35-4925-94A8-F7BF3B11FA17}" destId="{B1773C2F-4273-4C01-A24C-D2B439912914}" srcOrd="1" destOrd="0" presId="urn:microsoft.com/office/officeart/2005/8/layout/hProcess7"/>
    <dgm:cxn modelId="{FEA80085-B92C-4374-9EA0-18A0285A8A94}" type="presParOf" srcId="{C3EDDA38-EF35-4925-94A8-F7BF3B11FA17}" destId="{6243E0E3-3BA2-431F-83A7-4866BD50C574}" srcOrd="2" destOrd="0" presId="urn:microsoft.com/office/officeart/2005/8/layout/hProcess7"/>
    <dgm:cxn modelId="{BDF2957C-A069-4FD9-94E1-B91578B4EDC2}" type="presParOf" srcId="{B5BD5F33-B339-42DA-8970-BB3651C942EA}" destId="{4DFE5809-C764-4B26-A669-8411F9CE8875}" srcOrd="3" destOrd="0" presId="urn:microsoft.com/office/officeart/2005/8/layout/hProcess7"/>
    <dgm:cxn modelId="{496E5A5D-8B6C-468C-811E-F74496691D39}" type="presParOf" srcId="{B5BD5F33-B339-42DA-8970-BB3651C942EA}" destId="{D6B5FF03-8425-48D6-AC1E-203AA741A02E}" srcOrd="4" destOrd="0" presId="urn:microsoft.com/office/officeart/2005/8/layout/hProcess7"/>
    <dgm:cxn modelId="{7F30DC93-5D04-4E1E-8F4E-2B7D9BB3C839}" type="presParOf" srcId="{D6B5FF03-8425-48D6-AC1E-203AA741A02E}" destId="{CF831C4A-3495-47E3-AE6C-0C44223FFE6E}" srcOrd="0" destOrd="0" presId="urn:microsoft.com/office/officeart/2005/8/layout/hProcess7"/>
    <dgm:cxn modelId="{464378CC-D50E-4AD4-AC17-4C1AEAF7A668}" type="presParOf" srcId="{D6B5FF03-8425-48D6-AC1E-203AA741A02E}" destId="{F719B3E5-C5CA-4BBA-B310-5F3804573ED5}" srcOrd="1" destOrd="0" presId="urn:microsoft.com/office/officeart/2005/8/layout/hProcess7"/>
    <dgm:cxn modelId="{0C9E7AC8-0E29-461F-BE0C-9139B86D337B}" type="presParOf" srcId="{D6B5FF03-8425-48D6-AC1E-203AA741A02E}" destId="{A0798BEA-EC73-4006-A826-AB993EAA3796}" srcOrd="2" destOrd="0" presId="urn:microsoft.com/office/officeart/2005/8/layout/hProcess7"/>
    <dgm:cxn modelId="{496B9881-8D4D-4148-9F73-053FACC1D91C}" type="presParOf" srcId="{B5BD5F33-B339-42DA-8970-BB3651C942EA}" destId="{3A85A9C6-08C0-4C5E-A323-1346B82878FD}" srcOrd="5" destOrd="0" presId="urn:microsoft.com/office/officeart/2005/8/layout/hProcess7"/>
    <dgm:cxn modelId="{297A3AC0-F779-4E14-84E9-730ED01B18B6}" type="presParOf" srcId="{B5BD5F33-B339-42DA-8970-BB3651C942EA}" destId="{77C4E52E-B31E-4FE0-AA61-678BDC44A01C}" srcOrd="6" destOrd="0" presId="urn:microsoft.com/office/officeart/2005/8/layout/hProcess7"/>
    <dgm:cxn modelId="{F9308EF6-A8B5-4624-ACFB-F9F2040BF08B}" type="presParOf" srcId="{77C4E52E-B31E-4FE0-AA61-678BDC44A01C}" destId="{CBD4ACCB-A59C-4EB0-B070-16C82D3A9B19}" srcOrd="0" destOrd="0" presId="urn:microsoft.com/office/officeart/2005/8/layout/hProcess7"/>
    <dgm:cxn modelId="{92C5E618-E22B-499E-A083-1943C2047C2B}" type="presParOf" srcId="{77C4E52E-B31E-4FE0-AA61-678BDC44A01C}" destId="{738DBF55-211B-4C7C-BDD2-18224E258F47}" srcOrd="1" destOrd="0" presId="urn:microsoft.com/office/officeart/2005/8/layout/hProcess7"/>
    <dgm:cxn modelId="{6FB4C969-64D3-42C8-A701-EC2840EA4A94}" type="presParOf" srcId="{77C4E52E-B31E-4FE0-AA61-678BDC44A01C}" destId="{D1FEA6E5-4DAC-4FD2-A715-02574545EA9E}" srcOrd="2" destOrd="0" presId="urn:microsoft.com/office/officeart/2005/8/layout/hProcess7"/>
    <dgm:cxn modelId="{56FC5AA1-5226-4EB1-BC40-D694BFF17DF8}" type="presParOf" srcId="{B5BD5F33-B339-42DA-8970-BB3651C942EA}" destId="{7F546F2A-B104-4520-B168-2AB018DC61FC}" srcOrd="7" destOrd="0" presId="urn:microsoft.com/office/officeart/2005/8/layout/hProcess7"/>
    <dgm:cxn modelId="{BFF6B001-DF93-4A76-A9F5-1E6A003EB45B}" type="presParOf" srcId="{B5BD5F33-B339-42DA-8970-BB3651C942EA}" destId="{20440003-9512-4421-BFEC-DD08C6C0BF30}" srcOrd="8" destOrd="0" presId="urn:microsoft.com/office/officeart/2005/8/layout/hProcess7"/>
    <dgm:cxn modelId="{2C9D257F-6D99-40C9-8CA5-C3D1EFF278ED}" type="presParOf" srcId="{20440003-9512-4421-BFEC-DD08C6C0BF30}" destId="{329F9F0A-FE59-4DB6-9746-229C5C8AC491}" srcOrd="0" destOrd="0" presId="urn:microsoft.com/office/officeart/2005/8/layout/hProcess7"/>
    <dgm:cxn modelId="{30D99BB5-6BAD-41B8-871C-7D83FB86B4D9}" type="presParOf" srcId="{20440003-9512-4421-BFEC-DD08C6C0BF30}" destId="{67843307-0981-4F7C-893B-F651BB98F056}" srcOrd="1" destOrd="0" presId="urn:microsoft.com/office/officeart/2005/8/layout/hProcess7"/>
    <dgm:cxn modelId="{CCFE644D-0A46-4B18-896B-565AF030AF1F}" type="presParOf" srcId="{20440003-9512-4421-BFEC-DD08C6C0BF30}" destId="{B8C5EF3A-5131-49C2-BEA1-99EB927D988A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BB03AB-8A96-4A2B-AC7D-B1364DCDA1F6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B66F8D7-841D-4ADF-99E7-297240E8B7A0}">
      <dgm:prSet phldrT="[Текст]"/>
      <dgm:spPr/>
      <dgm:t>
        <a:bodyPr/>
        <a:lstStyle/>
        <a:p>
          <a:r>
            <a:rPr lang="ru-RU" dirty="0" smtClean="0"/>
            <a:t>Снижение положительной предсказательной ценности цитологии</a:t>
          </a:r>
          <a:endParaRPr lang="ru-RU" dirty="0"/>
        </a:p>
      </dgm:t>
    </dgm:pt>
    <dgm:pt modelId="{42DA415B-2FBE-44FB-97B2-138E06D3D83E}" type="parTrans" cxnId="{592BCCA1-9FCB-4EA3-9FFC-D38791EA4A79}">
      <dgm:prSet/>
      <dgm:spPr/>
      <dgm:t>
        <a:bodyPr/>
        <a:lstStyle/>
        <a:p>
          <a:endParaRPr lang="ru-RU"/>
        </a:p>
      </dgm:t>
    </dgm:pt>
    <dgm:pt modelId="{0D472746-601A-41D3-9B5B-B786450EB285}" type="sibTrans" cxnId="{592BCCA1-9FCB-4EA3-9FFC-D38791EA4A79}">
      <dgm:prSet/>
      <dgm:spPr/>
      <dgm:t>
        <a:bodyPr/>
        <a:lstStyle/>
        <a:p>
          <a:endParaRPr lang="ru-RU"/>
        </a:p>
      </dgm:t>
    </dgm:pt>
    <dgm:pt modelId="{6DD0CE71-AAFF-4C2C-9340-642410F38C00}">
      <dgm:prSet phldrT="[Текст]"/>
      <dgm:spPr/>
      <dgm:t>
        <a:bodyPr/>
        <a:lstStyle/>
        <a:p>
          <a:r>
            <a:rPr lang="ru-RU" dirty="0" smtClean="0"/>
            <a:t>в вакцинированных популяциях ввиду снижения </a:t>
          </a:r>
          <a:r>
            <a:rPr lang="ru-RU" dirty="0" err="1" smtClean="0"/>
            <a:t>превалентности</a:t>
          </a:r>
          <a:r>
            <a:rPr lang="ru-RU" dirty="0" smtClean="0"/>
            <a:t> заболевания.</a:t>
          </a:r>
          <a:endParaRPr lang="ru-RU" dirty="0"/>
        </a:p>
      </dgm:t>
    </dgm:pt>
    <dgm:pt modelId="{7DEA8D0E-7469-49A3-9BFD-1577CE9A4DEB}" type="parTrans" cxnId="{F728E00E-0BBB-4D93-B3E2-C8299C199E42}">
      <dgm:prSet/>
      <dgm:spPr/>
      <dgm:t>
        <a:bodyPr/>
        <a:lstStyle/>
        <a:p>
          <a:endParaRPr lang="ru-RU"/>
        </a:p>
      </dgm:t>
    </dgm:pt>
    <dgm:pt modelId="{6783CB2E-9162-4A85-8577-080059BC2635}" type="sibTrans" cxnId="{F728E00E-0BBB-4D93-B3E2-C8299C199E42}">
      <dgm:prSet/>
      <dgm:spPr/>
      <dgm:t>
        <a:bodyPr/>
        <a:lstStyle/>
        <a:p>
          <a:endParaRPr lang="ru-RU"/>
        </a:p>
      </dgm:t>
    </dgm:pt>
    <dgm:pt modelId="{A8B3E234-FD19-46B4-9908-8374E6A51A71}">
      <dgm:prSet phldrT="[Текст]"/>
      <dgm:spPr/>
      <dgm:t>
        <a:bodyPr/>
        <a:lstStyle/>
        <a:p>
          <a:r>
            <a:rPr lang="ru-RU" dirty="0" smtClean="0"/>
            <a:t>Первичный ВПЧ-тест</a:t>
          </a:r>
          <a:endParaRPr lang="ru-RU" dirty="0"/>
        </a:p>
      </dgm:t>
    </dgm:pt>
    <dgm:pt modelId="{E11567C6-82E6-42F4-824F-B5E7F76F276D}" type="parTrans" cxnId="{36323657-6AA5-43AD-91BB-846F2D32D8E3}">
      <dgm:prSet/>
      <dgm:spPr/>
      <dgm:t>
        <a:bodyPr/>
        <a:lstStyle/>
        <a:p>
          <a:endParaRPr lang="ru-RU"/>
        </a:p>
      </dgm:t>
    </dgm:pt>
    <dgm:pt modelId="{6407B8C4-8970-481B-8D63-3D3C35B37613}" type="sibTrans" cxnId="{36323657-6AA5-43AD-91BB-846F2D32D8E3}">
      <dgm:prSet/>
      <dgm:spPr/>
      <dgm:t>
        <a:bodyPr/>
        <a:lstStyle/>
        <a:p>
          <a:endParaRPr lang="ru-RU"/>
        </a:p>
      </dgm:t>
    </dgm:pt>
    <dgm:pt modelId="{7FD4E7B1-8984-4C64-8E2E-74910F86F080}">
      <dgm:prSet phldrT="[Текст]"/>
      <dgm:spPr/>
      <dgm:t>
        <a:bodyPr/>
        <a:lstStyle/>
        <a:p>
          <a:r>
            <a:rPr lang="ru-RU" dirty="0" smtClean="0"/>
            <a:t>становится предпочтительным методом скрининга (рекомендации WHO 2021, обновлённые </a:t>
          </a:r>
          <a:r>
            <a:rPr lang="ru-RU" dirty="0" err="1" smtClean="0"/>
            <a:t>гайдлайны</a:t>
          </a:r>
          <a:r>
            <a:rPr lang="ru-RU" dirty="0" smtClean="0"/>
            <a:t> ASCCP)</a:t>
          </a:r>
          <a:endParaRPr lang="ru-RU" dirty="0"/>
        </a:p>
      </dgm:t>
    </dgm:pt>
    <dgm:pt modelId="{F64888CF-21E5-409D-A5B8-FBDB0B4A52FE}" type="parTrans" cxnId="{1FCDC5BF-4F0F-49E0-A6A0-B55AB16D98BB}">
      <dgm:prSet/>
      <dgm:spPr/>
      <dgm:t>
        <a:bodyPr/>
        <a:lstStyle/>
        <a:p>
          <a:endParaRPr lang="ru-RU"/>
        </a:p>
      </dgm:t>
    </dgm:pt>
    <dgm:pt modelId="{2D156F70-56E1-49BD-B41D-37097631E700}" type="sibTrans" cxnId="{1FCDC5BF-4F0F-49E0-A6A0-B55AB16D98BB}">
      <dgm:prSet/>
      <dgm:spPr/>
      <dgm:t>
        <a:bodyPr/>
        <a:lstStyle/>
        <a:p>
          <a:endParaRPr lang="ru-RU"/>
        </a:p>
      </dgm:t>
    </dgm:pt>
    <dgm:pt modelId="{8EF2CD03-E424-441A-8AA0-373B77B0255C}">
      <dgm:prSet phldrT="[Текст]"/>
      <dgm:spPr/>
      <dgm:t>
        <a:bodyPr/>
        <a:lstStyle/>
        <a:p>
          <a:r>
            <a:rPr lang="ru-RU" dirty="0" smtClean="0"/>
            <a:t>до 5-10 лет при использовании ВПЧ-теста в полностью вакцинированных когортах.</a:t>
          </a:r>
          <a:endParaRPr lang="ru-RU" dirty="0"/>
        </a:p>
      </dgm:t>
    </dgm:pt>
    <dgm:pt modelId="{3C352F6E-D49B-4B6B-88DD-651E6D0F1389}" type="parTrans" cxnId="{F51BFA45-716E-4898-AD8F-E54C96C8BCB6}">
      <dgm:prSet/>
      <dgm:spPr/>
      <dgm:t>
        <a:bodyPr/>
        <a:lstStyle/>
        <a:p>
          <a:endParaRPr lang="ru-RU"/>
        </a:p>
      </dgm:t>
    </dgm:pt>
    <dgm:pt modelId="{09A115F1-81C9-44B8-BA9E-9CECA1EBDE6A}" type="sibTrans" cxnId="{F51BFA45-716E-4898-AD8F-E54C96C8BCB6}">
      <dgm:prSet/>
      <dgm:spPr/>
      <dgm:t>
        <a:bodyPr/>
        <a:lstStyle/>
        <a:p>
          <a:endParaRPr lang="ru-RU"/>
        </a:p>
      </dgm:t>
    </dgm:pt>
    <dgm:pt modelId="{F01536FD-CB4E-49C6-B51F-524B532C4718}">
      <dgm:prSet phldrT="[Текст]"/>
      <dgm:spPr/>
      <dgm:t>
        <a:bodyPr/>
        <a:lstStyle/>
        <a:p>
          <a:r>
            <a:rPr lang="ru-RU" dirty="0" smtClean="0"/>
            <a:t>Начало скрининга:</a:t>
          </a:r>
          <a:endParaRPr lang="ru-RU" dirty="0"/>
        </a:p>
      </dgm:t>
    </dgm:pt>
    <dgm:pt modelId="{1DABD51C-3F48-4301-99AC-86A8D1129EBE}" type="parTrans" cxnId="{2237AF4C-A403-495A-9967-1570BFCBE30B}">
      <dgm:prSet/>
      <dgm:spPr/>
      <dgm:t>
        <a:bodyPr/>
        <a:lstStyle/>
        <a:p>
          <a:endParaRPr lang="ru-RU"/>
        </a:p>
      </dgm:t>
    </dgm:pt>
    <dgm:pt modelId="{43DC386D-395F-4D2C-9372-F4144685F857}" type="sibTrans" cxnId="{2237AF4C-A403-495A-9967-1570BFCBE30B}">
      <dgm:prSet/>
      <dgm:spPr/>
      <dgm:t>
        <a:bodyPr/>
        <a:lstStyle/>
        <a:p>
          <a:endParaRPr lang="ru-RU"/>
        </a:p>
      </dgm:t>
    </dgm:pt>
    <dgm:pt modelId="{4D6CA5D2-A30D-402A-8DD9-EB446E2D6817}">
      <dgm:prSet phldrT="[Текст]"/>
      <dgm:spPr/>
      <dgm:t>
        <a:bodyPr/>
        <a:lstStyle/>
        <a:p>
          <a:r>
            <a:rPr lang="ru-RU" dirty="0" smtClean="0"/>
            <a:t>Возможное увеличение</a:t>
          </a:r>
        </a:p>
        <a:p>
          <a:r>
            <a:rPr lang="ru-RU" dirty="0" smtClean="0"/>
            <a:t>интервалов скрининга</a:t>
          </a:r>
          <a:endParaRPr lang="ru-RU" dirty="0"/>
        </a:p>
      </dgm:t>
    </dgm:pt>
    <dgm:pt modelId="{C28AC830-1977-4F32-9E62-CA1F4F521042}" type="parTrans" cxnId="{C45E78B0-00E1-4A85-B175-5DA9D2A08BD1}">
      <dgm:prSet/>
      <dgm:spPr/>
      <dgm:t>
        <a:bodyPr/>
        <a:lstStyle/>
        <a:p>
          <a:endParaRPr lang="ru-RU"/>
        </a:p>
      </dgm:t>
    </dgm:pt>
    <dgm:pt modelId="{0FC23914-180A-4318-934D-8596352ABA91}" type="sibTrans" cxnId="{C45E78B0-00E1-4A85-B175-5DA9D2A08BD1}">
      <dgm:prSet/>
      <dgm:spPr/>
      <dgm:t>
        <a:bodyPr/>
        <a:lstStyle/>
        <a:p>
          <a:endParaRPr lang="ru-RU"/>
        </a:p>
      </dgm:t>
    </dgm:pt>
    <dgm:pt modelId="{F4B0CB06-5206-4A1C-95D1-EDF210E776EC}" type="pres">
      <dgm:prSet presAssocID="{5FBB03AB-8A96-4A2B-AC7D-B1364DCDA1F6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7111C6-5908-4270-89E8-46A023B43C87}" type="pres">
      <dgm:prSet presAssocID="{CB66F8D7-841D-4ADF-99E7-297240E8B7A0}" presName="circle1" presStyleLbl="node1" presStyleIdx="0" presStyleCnt="4"/>
      <dgm:spPr/>
    </dgm:pt>
    <dgm:pt modelId="{531A9AC9-6B9C-4DE3-87A0-15ACB55F2AA3}" type="pres">
      <dgm:prSet presAssocID="{CB66F8D7-841D-4ADF-99E7-297240E8B7A0}" presName="space" presStyleCnt="0"/>
      <dgm:spPr/>
    </dgm:pt>
    <dgm:pt modelId="{A41F0B7A-893C-41E9-AFCC-F50E64729609}" type="pres">
      <dgm:prSet presAssocID="{CB66F8D7-841D-4ADF-99E7-297240E8B7A0}" presName="rect1" presStyleLbl="alignAcc1" presStyleIdx="0" presStyleCnt="4"/>
      <dgm:spPr/>
      <dgm:t>
        <a:bodyPr/>
        <a:lstStyle/>
        <a:p>
          <a:endParaRPr lang="ru-RU"/>
        </a:p>
      </dgm:t>
    </dgm:pt>
    <dgm:pt modelId="{6F0BC989-8198-456D-8A91-E8720A52F5BE}" type="pres">
      <dgm:prSet presAssocID="{A8B3E234-FD19-46B4-9908-8374E6A51A71}" presName="vertSpace2" presStyleLbl="node1" presStyleIdx="0" presStyleCnt="4"/>
      <dgm:spPr/>
    </dgm:pt>
    <dgm:pt modelId="{BE1A2576-1DDA-4935-9F37-89D9752A898C}" type="pres">
      <dgm:prSet presAssocID="{A8B3E234-FD19-46B4-9908-8374E6A51A71}" presName="circle2" presStyleLbl="node1" presStyleIdx="1" presStyleCnt="4"/>
      <dgm:spPr/>
    </dgm:pt>
    <dgm:pt modelId="{7BB8DDBF-D296-426C-985C-1B5D1D6255B4}" type="pres">
      <dgm:prSet presAssocID="{A8B3E234-FD19-46B4-9908-8374E6A51A71}" presName="rect2" presStyleLbl="alignAcc1" presStyleIdx="1" presStyleCnt="4"/>
      <dgm:spPr/>
      <dgm:t>
        <a:bodyPr/>
        <a:lstStyle/>
        <a:p>
          <a:endParaRPr lang="ru-RU"/>
        </a:p>
      </dgm:t>
    </dgm:pt>
    <dgm:pt modelId="{0993CC78-B76D-49C5-8D6C-AFCCA505E229}" type="pres">
      <dgm:prSet presAssocID="{4D6CA5D2-A30D-402A-8DD9-EB446E2D6817}" presName="vertSpace3" presStyleLbl="node1" presStyleIdx="1" presStyleCnt="4"/>
      <dgm:spPr/>
    </dgm:pt>
    <dgm:pt modelId="{6D9FEAD3-1D76-44F8-89C6-36A965242ABB}" type="pres">
      <dgm:prSet presAssocID="{4D6CA5D2-A30D-402A-8DD9-EB446E2D6817}" presName="circle3" presStyleLbl="node1" presStyleIdx="2" presStyleCnt="4"/>
      <dgm:spPr/>
    </dgm:pt>
    <dgm:pt modelId="{F7AC32EA-DEB8-4D23-B041-1E361684FBA8}" type="pres">
      <dgm:prSet presAssocID="{4D6CA5D2-A30D-402A-8DD9-EB446E2D6817}" presName="rect3" presStyleLbl="alignAcc1" presStyleIdx="2" presStyleCnt="4"/>
      <dgm:spPr/>
      <dgm:t>
        <a:bodyPr/>
        <a:lstStyle/>
        <a:p>
          <a:endParaRPr lang="ru-RU"/>
        </a:p>
      </dgm:t>
    </dgm:pt>
    <dgm:pt modelId="{08AC2F8E-B4F7-4A7C-8E78-2CF6E3BF03A7}" type="pres">
      <dgm:prSet presAssocID="{F01536FD-CB4E-49C6-B51F-524B532C4718}" presName="vertSpace4" presStyleLbl="node1" presStyleIdx="2" presStyleCnt="4"/>
      <dgm:spPr/>
    </dgm:pt>
    <dgm:pt modelId="{1DDCD71E-00D0-4094-8848-6B18F1826DB7}" type="pres">
      <dgm:prSet presAssocID="{F01536FD-CB4E-49C6-B51F-524B532C4718}" presName="circle4" presStyleLbl="node1" presStyleIdx="3" presStyleCnt="4"/>
      <dgm:spPr/>
    </dgm:pt>
    <dgm:pt modelId="{F901AF61-E98B-46C2-B2B2-899EDD90C350}" type="pres">
      <dgm:prSet presAssocID="{F01536FD-CB4E-49C6-B51F-524B532C4718}" presName="rect4" presStyleLbl="alignAcc1" presStyleIdx="3" presStyleCnt="4"/>
      <dgm:spPr/>
      <dgm:t>
        <a:bodyPr/>
        <a:lstStyle/>
        <a:p>
          <a:endParaRPr lang="ru-RU"/>
        </a:p>
      </dgm:t>
    </dgm:pt>
    <dgm:pt modelId="{ABA24EC6-8EA1-4946-9983-9CD669378BC8}" type="pres">
      <dgm:prSet presAssocID="{CB66F8D7-841D-4ADF-99E7-297240E8B7A0}" presName="rect1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66EFCD-F232-47ED-B10F-1E67B591902D}" type="pres">
      <dgm:prSet presAssocID="{CB66F8D7-841D-4ADF-99E7-297240E8B7A0}" presName="rect1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0255CE-F1CB-4CEC-A613-F25BAAD514E5}" type="pres">
      <dgm:prSet presAssocID="{A8B3E234-FD19-46B4-9908-8374E6A51A71}" presName="rect2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262B67-CC5E-46BA-A69B-757185D6ECFD}" type="pres">
      <dgm:prSet presAssocID="{A8B3E234-FD19-46B4-9908-8374E6A51A71}" presName="rect2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9C3284-4F16-4C6D-BAA9-EA2F56CF8179}" type="pres">
      <dgm:prSet presAssocID="{4D6CA5D2-A30D-402A-8DD9-EB446E2D6817}" presName="rect3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130262-41A8-4D3F-9729-2EF327D66F52}" type="pres">
      <dgm:prSet presAssocID="{4D6CA5D2-A30D-402A-8DD9-EB446E2D6817}" presName="rect3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7CB02B-39B2-4977-99D9-1424E62DAB17}" type="pres">
      <dgm:prSet presAssocID="{F01536FD-CB4E-49C6-B51F-524B532C4718}" presName="rect4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392C17-98B6-433E-BEAA-9D2DF0799E70}" type="pres">
      <dgm:prSet presAssocID="{F01536FD-CB4E-49C6-B51F-524B532C4718}" presName="rect4ChTx" presStyleLbl="alignAcc1" presStyleIdx="3" presStyleCnt="4">
        <dgm:presLayoutVars>
          <dgm:bulletEnabled val="1"/>
        </dgm:presLayoutVars>
      </dgm:prSet>
      <dgm:spPr/>
    </dgm:pt>
  </dgm:ptLst>
  <dgm:cxnLst>
    <dgm:cxn modelId="{89CCA913-CFA0-49B2-A4C7-CDCAF3120CE9}" type="presOf" srcId="{CB66F8D7-841D-4ADF-99E7-297240E8B7A0}" destId="{ABA24EC6-8EA1-4946-9983-9CD669378BC8}" srcOrd="1" destOrd="0" presId="urn:microsoft.com/office/officeart/2005/8/layout/target3"/>
    <dgm:cxn modelId="{1FCDC5BF-4F0F-49E0-A6A0-B55AB16D98BB}" srcId="{A8B3E234-FD19-46B4-9908-8374E6A51A71}" destId="{7FD4E7B1-8984-4C64-8E2E-74910F86F080}" srcOrd="0" destOrd="0" parTransId="{F64888CF-21E5-409D-A5B8-FBDB0B4A52FE}" sibTransId="{2D156F70-56E1-49BD-B41D-37097631E700}"/>
    <dgm:cxn modelId="{2237AF4C-A403-495A-9967-1570BFCBE30B}" srcId="{5FBB03AB-8A96-4A2B-AC7D-B1364DCDA1F6}" destId="{F01536FD-CB4E-49C6-B51F-524B532C4718}" srcOrd="3" destOrd="0" parTransId="{1DABD51C-3F48-4301-99AC-86A8D1129EBE}" sibTransId="{43DC386D-395F-4D2C-9372-F4144685F857}"/>
    <dgm:cxn modelId="{36323657-6AA5-43AD-91BB-846F2D32D8E3}" srcId="{5FBB03AB-8A96-4A2B-AC7D-B1364DCDA1F6}" destId="{A8B3E234-FD19-46B4-9908-8374E6A51A71}" srcOrd="1" destOrd="0" parTransId="{E11567C6-82E6-42F4-824F-B5E7F76F276D}" sibTransId="{6407B8C4-8970-481B-8D63-3D3C35B37613}"/>
    <dgm:cxn modelId="{F22A7796-82BE-4D7E-BC73-EA7B6FF44DF2}" type="presOf" srcId="{F01536FD-CB4E-49C6-B51F-524B532C4718}" destId="{F901AF61-E98B-46C2-B2B2-899EDD90C350}" srcOrd="0" destOrd="0" presId="urn:microsoft.com/office/officeart/2005/8/layout/target3"/>
    <dgm:cxn modelId="{E6CE10C3-C9EF-4355-A8B2-311592E9B810}" type="presOf" srcId="{8EF2CD03-E424-441A-8AA0-373B77B0255C}" destId="{27130262-41A8-4D3F-9729-2EF327D66F52}" srcOrd="0" destOrd="0" presId="urn:microsoft.com/office/officeart/2005/8/layout/target3"/>
    <dgm:cxn modelId="{229A0C87-8A01-4E4D-85B4-311E89AEB66B}" type="presOf" srcId="{CB66F8D7-841D-4ADF-99E7-297240E8B7A0}" destId="{A41F0B7A-893C-41E9-AFCC-F50E64729609}" srcOrd="0" destOrd="0" presId="urn:microsoft.com/office/officeart/2005/8/layout/target3"/>
    <dgm:cxn modelId="{F51BFA45-716E-4898-AD8F-E54C96C8BCB6}" srcId="{4D6CA5D2-A30D-402A-8DD9-EB446E2D6817}" destId="{8EF2CD03-E424-441A-8AA0-373B77B0255C}" srcOrd="0" destOrd="0" parTransId="{3C352F6E-D49B-4B6B-88DD-651E6D0F1389}" sibTransId="{09A115F1-81C9-44B8-BA9E-9CECA1EBDE6A}"/>
    <dgm:cxn modelId="{CA564D80-1E45-4D47-A4F0-FC41B129F152}" type="presOf" srcId="{7FD4E7B1-8984-4C64-8E2E-74910F86F080}" destId="{68262B67-CC5E-46BA-A69B-757185D6ECFD}" srcOrd="0" destOrd="0" presId="urn:microsoft.com/office/officeart/2005/8/layout/target3"/>
    <dgm:cxn modelId="{22FAC51E-35FD-4FAD-93D5-5F8473775005}" type="presOf" srcId="{A8B3E234-FD19-46B4-9908-8374E6A51A71}" destId="{5E0255CE-F1CB-4CEC-A613-F25BAAD514E5}" srcOrd="1" destOrd="0" presId="urn:microsoft.com/office/officeart/2005/8/layout/target3"/>
    <dgm:cxn modelId="{DB9F76CC-1373-401B-B4A2-133EEE131598}" type="presOf" srcId="{6DD0CE71-AAFF-4C2C-9340-642410F38C00}" destId="{CE66EFCD-F232-47ED-B10F-1E67B591902D}" srcOrd="0" destOrd="0" presId="urn:microsoft.com/office/officeart/2005/8/layout/target3"/>
    <dgm:cxn modelId="{577FFC30-C5EC-44EF-B1A6-76935F1EAEA0}" type="presOf" srcId="{5FBB03AB-8A96-4A2B-AC7D-B1364DCDA1F6}" destId="{F4B0CB06-5206-4A1C-95D1-EDF210E776EC}" srcOrd="0" destOrd="0" presId="urn:microsoft.com/office/officeart/2005/8/layout/target3"/>
    <dgm:cxn modelId="{C45E78B0-00E1-4A85-B175-5DA9D2A08BD1}" srcId="{5FBB03AB-8A96-4A2B-AC7D-B1364DCDA1F6}" destId="{4D6CA5D2-A30D-402A-8DD9-EB446E2D6817}" srcOrd="2" destOrd="0" parTransId="{C28AC830-1977-4F32-9E62-CA1F4F521042}" sibTransId="{0FC23914-180A-4318-934D-8596352ABA91}"/>
    <dgm:cxn modelId="{2D0F3772-D9A1-4F14-833D-7F993E16F049}" type="presOf" srcId="{F01536FD-CB4E-49C6-B51F-524B532C4718}" destId="{3B7CB02B-39B2-4977-99D9-1424E62DAB17}" srcOrd="1" destOrd="0" presId="urn:microsoft.com/office/officeart/2005/8/layout/target3"/>
    <dgm:cxn modelId="{550FB1DA-272C-4713-ACF8-C72FCD9E3B4C}" type="presOf" srcId="{4D6CA5D2-A30D-402A-8DD9-EB446E2D6817}" destId="{EE9C3284-4F16-4C6D-BAA9-EA2F56CF8179}" srcOrd="1" destOrd="0" presId="urn:microsoft.com/office/officeart/2005/8/layout/target3"/>
    <dgm:cxn modelId="{E34AC731-6D44-4ABD-96B6-F4556D15317E}" type="presOf" srcId="{A8B3E234-FD19-46B4-9908-8374E6A51A71}" destId="{7BB8DDBF-D296-426C-985C-1B5D1D6255B4}" srcOrd="0" destOrd="0" presId="urn:microsoft.com/office/officeart/2005/8/layout/target3"/>
    <dgm:cxn modelId="{F728E00E-0BBB-4D93-B3E2-C8299C199E42}" srcId="{CB66F8D7-841D-4ADF-99E7-297240E8B7A0}" destId="{6DD0CE71-AAFF-4C2C-9340-642410F38C00}" srcOrd="0" destOrd="0" parTransId="{7DEA8D0E-7469-49A3-9BFD-1577CE9A4DEB}" sibTransId="{6783CB2E-9162-4A85-8577-080059BC2635}"/>
    <dgm:cxn modelId="{592BCCA1-9FCB-4EA3-9FFC-D38791EA4A79}" srcId="{5FBB03AB-8A96-4A2B-AC7D-B1364DCDA1F6}" destId="{CB66F8D7-841D-4ADF-99E7-297240E8B7A0}" srcOrd="0" destOrd="0" parTransId="{42DA415B-2FBE-44FB-97B2-138E06D3D83E}" sibTransId="{0D472746-601A-41D3-9B5B-B786450EB285}"/>
    <dgm:cxn modelId="{77165C94-3F82-4865-9236-18BE25AF4575}" type="presOf" srcId="{4D6CA5D2-A30D-402A-8DD9-EB446E2D6817}" destId="{F7AC32EA-DEB8-4D23-B041-1E361684FBA8}" srcOrd="0" destOrd="0" presId="urn:microsoft.com/office/officeart/2005/8/layout/target3"/>
    <dgm:cxn modelId="{0FAA0DC6-B6A9-4E5D-A0D2-0F7488E65D75}" type="presParOf" srcId="{F4B0CB06-5206-4A1C-95D1-EDF210E776EC}" destId="{E47111C6-5908-4270-89E8-46A023B43C87}" srcOrd="0" destOrd="0" presId="urn:microsoft.com/office/officeart/2005/8/layout/target3"/>
    <dgm:cxn modelId="{424C7382-9BFB-4DEF-9C46-8E3F22840081}" type="presParOf" srcId="{F4B0CB06-5206-4A1C-95D1-EDF210E776EC}" destId="{531A9AC9-6B9C-4DE3-87A0-15ACB55F2AA3}" srcOrd="1" destOrd="0" presId="urn:microsoft.com/office/officeart/2005/8/layout/target3"/>
    <dgm:cxn modelId="{06C689D0-C0A4-48D9-8D90-A8B00CCCBE6E}" type="presParOf" srcId="{F4B0CB06-5206-4A1C-95D1-EDF210E776EC}" destId="{A41F0B7A-893C-41E9-AFCC-F50E64729609}" srcOrd="2" destOrd="0" presId="urn:microsoft.com/office/officeart/2005/8/layout/target3"/>
    <dgm:cxn modelId="{6B930EF7-7055-4494-B672-874CA7336A2A}" type="presParOf" srcId="{F4B0CB06-5206-4A1C-95D1-EDF210E776EC}" destId="{6F0BC989-8198-456D-8A91-E8720A52F5BE}" srcOrd="3" destOrd="0" presId="urn:microsoft.com/office/officeart/2005/8/layout/target3"/>
    <dgm:cxn modelId="{7B037C8C-B36C-4062-8B9E-A847B525E2A3}" type="presParOf" srcId="{F4B0CB06-5206-4A1C-95D1-EDF210E776EC}" destId="{BE1A2576-1DDA-4935-9F37-89D9752A898C}" srcOrd="4" destOrd="0" presId="urn:microsoft.com/office/officeart/2005/8/layout/target3"/>
    <dgm:cxn modelId="{9B763F4F-E88D-4450-9586-13D1D1F137D9}" type="presParOf" srcId="{F4B0CB06-5206-4A1C-95D1-EDF210E776EC}" destId="{7BB8DDBF-D296-426C-985C-1B5D1D6255B4}" srcOrd="5" destOrd="0" presId="urn:microsoft.com/office/officeart/2005/8/layout/target3"/>
    <dgm:cxn modelId="{37CE2DF2-307A-41BB-A62F-E41EA359AC92}" type="presParOf" srcId="{F4B0CB06-5206-4A1C-95D1-EDF210E776EC}" destId="{0993CC78-B76D-49C5-8D6C-AFCCA505E229}" srcOrd="6" destOrd="0" presId="urn:microsoft.com/office/officeart/2005/8/layout/target3"/>
    <dgm:cxn modelId="{E07D07FA-2E58-4352-BF0B-EFB79B7DEE12}" type="presParOf" srcId="{F4B0CB06-5206-4A1C-95D1-EDF210E776EC}" destId="{6D9FEAD3-1D76-44F8-89C6-36A965242ABB}" srcOrd="7" destOrd="0" presId="urn:microsoft.com/office/officeart/2005/8/layout/target3"/>
    <dgm:cxn modelId="{98506533-D709-4867-8C6E-89B2D34EB972}" type="presParOf" srcId="{F4B0CB06-5206-4A1C-95D1-EDF210E776EC}" destId="{F7AC32EA-DEB8-4D23-B041-1E361684FBA8}" srcOrd="8" destOrd="0" presId="urn:microsoft.com/office/officeart/2005/8/layout/target3"/>
    <dgm:cxn modelId="{A1C79DDF-968F-4757-AC53-57A52910B2DA}" type="presParOf" srcId="{F4B0CB06-5206-4A1C-95D1-EDF210E776EC}" destId="{08AC2F8E-B4F7-4A7C-8E78-2CF6E3BF03A7}" srcOrd="9" destOrd="0" presId="urn:microsoft.com/office/officeart/2005/8/layout/target3"/>
    <dgm:cxn modelId="{31D5CD2B-65EB-41D0-B844-3DE452E07439}" type="presParOf" srcId="{F4B0CB06-5206-4A1C-95D1-EDF210E776EC}" destId="{1DDCD71E-00D0-4094-8848-6B18F1826DB7}" srcOrd="10" destOrd="0" presId="urn:microsoft.com/office/officeart/2005/8/layout/target3"/>
    <dgm:cxn modelId="{79E87F5D-8F3A-40F2-A1FC-1310906933C0}" type="presParOf" srcId="{F4B0CB06-5206-4A1C-95D1-EDF210E776EC}" destId="{F901AF61-E98B-46C2-B2B2-899EDD90C350}" srcOrd="11" destOrd="0" presId="urn:microsoft.com/office/officeart/2005/8/layout/target3"/>
    <dgm:cxn modelId="{A818F7B3-837B-4DD8-A27E-A46EB38CC7B8}" type="presParOf" srcId="{F4B0CB06-5206-4A1C-95D1-EDF210E776EC}" destId="{ABA24EC6-8EA1-4946-9983-9CD669378BC8}" srcOrd="12" destOrd="0" presId="urn:microsoft.com/office/officeart/2005/8/layout/target3"/>
    <dgm:cxn modelId="{909DAAB2-DE97-4B54-B838-2063D8786134}" type="presParOf" srcId="{F4B0CB06-5206-4A1C-95D1-EDF210E776EC}" destId="{CE66EFCD-F232-47ED-B10F-1E67B591902D}" srcOrd="13" destOrd="0" presId="urn:microsoft.com/office/officeart/2005/8/layout/target3"/>
    <dgm:cxn modelId="{B02B7CEA-88B1-4910-96A2-25B946C27F41}" type="presParOf" srcId="{F4B0CB06-5206-4A1C-95D1-EDF210E776EC}" destId="{5E0255CE-F1CB-4CEC-A613-F25BAAD514E5}" srcOrd="14" destOrd="0" presId="urn:microsoft.com/office/officeart/2005/8/layout/target3"/>
    <dgm:cxn modelId="{309F341C-C69D-4781-B595-77851E1AE173}" type="presParOf" srcId="{F4B0CB06-5206-4A1C-95D1-EDF210E776EC}" destId="{68262B67-CC5E-46BA-A69B-757185D6ECFD}" srcOrd="15" destOrd="0" presId="urn:microsoft.com/office/officeart/2005/8/layout/target3"/>
    <dgm:cxn modelId="{6D3449C3-2E3D-4610-899A-925EFC36B6B6}" type="presParOf" srcId="{F4B0CB06-5206-4A1C-95D1-EDF210E776EC}" destId="{EE9C3284-4F16-4C6D-BAA9-EA2F56CF8179}" srcOrd="16" destOrd="0" presId="urn:microsoft.com/office/officeart/2005/8/layout/target3"/>
    <dgm:cxn modelId="{8B7C75BA-C94A-4A08-92ED-BECC5DECB674}" type="presParOf" srcId="{F4B0CB06-5206-4A1C-95D1-EDF210E776EC}" destId="{27130262-41A8-4D3F-9729-2EF327D66F52}" srcOrd="17" destOrd="0" presId="urn:microsoft.com/office/officeart/2005/8/layout/target3"/>
    <dgm:cxn modelId="{5995E44E-F5B8-4E25-9E83-86883B2FD4CA}" type="presParOf" srcId="{F4B0CB06-5206-4A1C-95D1-EDF210E776EC}" destId="{3B7CB02B-39B2-4977-99D9-1424E62DAB17}" srcOrd="18" destOrd="0" presId="urn:microsoft.com/office/officeart/2005/8/layout/target3"/>
    <dgm:cxn modelId="{868B5FA7-6E5C-4849-B84B-50C303084A5E}" type="presParOf" srcId="{F4B0CB06-5206-4A1C-95D1-EDF210E776EC}" destId="{AB392C17-98B6-433E-BEAA-9D2DF0799E70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C2DE04E-8223-46F1-B25F-B488C486F526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04FFF2A-1D16-49E1-BF18-ED5FDE4F05B7}">
      <dgm:prSet phldrT="[Текст]"/>
      <dgm:spPr/>
      <dgm:t>
        <a:bodyPr/>
        <a:lstStyle/>
        <a:p>
          <a:r>
            <a:rPr lang="en-US" dirty="0" smtClean="0"/>
            <a:t>KEN SHE Trial (Kenya, 2022</a:t>
          </a:r>
          <a:endParaRPr lang="ru-RU" dirty="0"/>
        </a:p>
      </dgm:t>
    </dgm:pt>
    <dgm:pt modelId="{5233C5DE-C582-414F-BA24-128FE0AA036F}" type="parTrans" cxnId="{B880B516-1E5A-4ABA-B5E7-1C99E6D29CAB}">
      <dgm:prSet/>
      <dgm:spPr/>
      <dgm:t>
        <a:bodyPr/>
        <a:lstStyle/>
        <a:p>
          <a:endParaRPr lang="ru-RU"/>
        </a:p>
      </dgm:t>
    </dgm:pt>
    <dgm:pt modelId="{3C226ECD-36DA-4AD6-96AB-E3FA16B4CA05}" type="sibTrans" cxnId="{B880B516-1E5A-4ABA-B5E7-1C99E6D29CAB}">
      <dgm:prSet/>
      <dgm:spPr/>
      <dgm:t>
        <a:bodyPr/>
        <a:lstStyle/>
        <a:p>
          <a:endParaRPr lang="ru-RU"/>
        </a:p>
      </dgm:t>
    </dgm:pt>
    <dgm:pt modelId="{62CF483D-9EB2-4F10-B40C-27D038AFC72B}">
      <dgm:prSet phldrT="[Текст]"/>
      <dgm:spPr/>
      <dgm:t>
        <a:bodyPr/>
        <a:lstStyle/>
        <a:p>
          <a:r>
            <a:rPr lang="ru-RU" dirty="0" err="1" smtClean="0"/>
            <a:t>рандомизированное</a:t>
          </a:r>
          <a:r>
            <a:rPr lang="ru-RU" dirty="0" smtClean="0"/>
            <a:t> исследование среди девушек 15-20 лет показало эффективность однократной дозы </a:t>
          </a:r>
          <a:r>
            <a:rPr lang="ru-RU" dirty="0" err="1" smtClean="0"/>
            <a:t>бивалентной</a:t>
          </a:r>
          <a:r>
            <a:rPr lang="ru-RU" dirty="0" smtClean="0"/>
            <a:t> и девятивалентной вакцин против </a:t>
          </a:r>
          <a:r>
            <a:rPr lang="ru-RU" dirty="0" err="1" smtClean="0"/>
            <a:t>персистирующей</a:t>
          </a:r>
          <a:r>
            <a:rPr lang="ru-RU" dirty="0" smtClean="0"/>
            <a:t> ВПЧ-инфекции на уровне 97,5% через 18 месяцев наблюдения.</a:t>
          </a:r>
          <a:endParaRPr lang="ru-RU" dirty="0"/>
        </a:p>
      </dgm:t>
    </dgm:pt>
    <dgm:pt modelId="{96F0376B-160D-439E-B6E7-718AB29C12CA}" type="parTrans" cxnId="{5284EEB7-09EE-4EC2-98B9-C44682478452}">
      <dgm:prSet/>
      <dgm:spPr/>
      <dgm:t>
        <a:bodyPr/>
        <a:lstStyle/>
        <a:p>
          <a:endParaRPr lang="ru-RU"/>
        </a:p>
      </dgm:t>
    </dgm:pt>
    <dgm:pt modelId="{5BEB67CC-5267-43BF-9519-C4DE4A650D48}" type="sibTrans" cxnId="{5284EEB7-09EE-4EC2-98B9-C44682478452}">
      <dgm:prSet/>
      <dgm:spPr/>
      <dgm:t>
        <a:bodyPr/>
        <a:lstStyle/>
        <a:p>
          <a:endParaRPr lang="ru-RU"/>
        </a:p>
      </dgm:t>
    </dgm:pt>
    <dgm:pt modelId="{F89D525F-556F-4948-8D63-90DC3893D1B0}">
      <dgm:prSet phldrT="[Текст]"/>
      <dgm:spPr/>
      <dgm:t>
        <a:bodyPr/>
        <a:lstStyle/>
        <a:p>
          <a:r>
            <a:rPr lang="en-US" dirty="0" smtClean="0"/>
            <a:t>IARC India study (2021):</a:t>
          </a:r>
          <a:endParaRPr lang="ru-RU" dirty="0"/>
        </a:p>
      </dgm:t>
    </dgm:pt>
    <dgm:pt modelId="{A8658C36-6A23-4D89-9584-3BC76FA61253}" type="parTrans" cxnId="{6CB930F6-3620-4DB1-A509-B5342F1F670E}">
      <dgm:prSet/>
      <dgm:spPr/>
      <dgm:t>
        <a:bodyPr/>
        <a:lstStyle/>
        <a:p>
          <a:endParaRPr lang="ru-RU"/>
        </a:p>
      </dgm:t>
    </dgm:pt>
    <dgm:pt modelId="{8B3C8AB1-1EC3-4BCB-A673-F1E59EEBC6DB}" type="sibTrans" cxnId="{6CB930F6-3620-4DB1-A509-B5342F1F670E}">
      <dgm:prSet/>
      <dgm:spPr/>
      <dgm:t>
        <a:bodyPr/>
        <a:lstStyle/>
        <a:p>
          <a:endParaRPr lang="ru-RU"/>
        </a:p>
      </dgm:t>
    </dgm:pt>
    <dgm:pt modelId="{C4B4DDCC-D9E8-440B-BA10-0555010C1528}">
      <dgm:prSet phldrT="[Текст]"/>
      <dgm:spPr/>
      <dgm:t>
        <a:bodyPr/>
        <a:lstStyle/>
        <a:p>
          <a:r>
            <a:rPr lang="ru-RU" dirty="0" smtClean="0"/>
            <a:t>данные 10-летнего наблюдения в Индии продемонстрировали сохранение защитного эффекта однократной дозы четырёхвалентной вакцины в отношении ВПЧ 16/18 инфекции.</a:t>
          </a:r>
          <a:endParaRPr lang="ru-RU" dirty="0"/>
        </a:p>
      </dgm:t>
    </dgm:pt>
    <dgm:pt modelId="{9B72E485-563A-482C-B23D-3DBB3BB38C18}" type="parTrans" cxnId="{BC13C846-29E5-4884-97F7-19C14A06409E}">
      <dgm:prSet/>
      <dgm:spPr/>
      <dgm:t>
        <a:bodyPr/>
        <a:lstStyle/>
        <a:p>
          <a:endParaRPr lang="ru-RU"/>
        </a:p>
      </dgm:t>
    </dgm:pt>
    <dgm:pt modelId="{3C960F2F-6FD3-41F6-BF46-B08514E1186F}" type="sibTrans" cxnId="{BC13C846-29E5-4884-97F7-19C14A06409E}">
      <dgm:prSet/>
      <dgm:spPr/>
      <dgm:t>
        <a:bodyPr/>
        <a:lstStyle/>
        <a:p>
          <a:endParaRPr lang="ru-RU"/>
        </a:p>
      </dgm:t>
    </dgm:pt>
    <dgm:pt modelId="{95947E8D-A0C6-4CC3-B03E-09F1522223F7}">
      <dgm:prSet phldrT="[Текст]"/>
      <dgm:spPr/>
      <dgm:t>
        <a:bodyPr/>
        <a:lstStyle/>
        <a:p>
          <a:r>
            <a:rPr lang="en-US" b="0" i="0" dirty="0" smtClean="0"/>
            <a:t>Costa Rica Vaccine Trial (CVT) </a:t>
          </a:r>
          <a:endParaRPr lang="ru-RU" b="0" dirty="0"/>
        </a:p>
      </dgm:t>
    </dgm:pt>
    <dgm:pt modelId="{FFB4F9C8-B2F9-4407-B38E-7A0C4FFCC364}" type="parTrans" cxnId="{823F7E3F-2871-4CB2-9EE9-3629EE46ED66}">
      <dgm:prSet/>
      <dgm:spPr/>
      <dgm:t>
        <a:bodyPr/>
        <a:lstStyle/>
        <a:p>
          <a:endParaRPr lang="ru-RU"/>
        </a:p>
      </dgm:t>
    </dgm:pt>
    <dgm:pt modelId="{AFF50C61-3E41-4AC7-9A48-BAF316965062}" type="sibTrans" cxnId="{823F7E3F-2871-4CB2-9EE9-3629EE46ED66}">
      <dgm:prSet/>
      <dgm:spPr/>
      <dgm:t>
        <a:bodyPr/>
        <a:lstStyle/>
        <a:p>
          <a:endParaRPr lang="ru-RU"/>
        </a:p>
      </dgm:t>
    </dgm:pt>
    <dgm:pt modelId="{DA5F9DB6-A46A-4A11-99D0-CAD49280FD0A}">
      <dgm:prSet phldrT="[Текст]"/>
      <dgm:spPr/>
      <dgm:t>
        <a:bodyPr/>
        <a:lstStyle/>
        <a:p>
          <a:r>
            <a:rPr lang="ru-RU" dirty="0" smtClean="0"/>
            <a:t>11-летнее наблюдение подтвердило стойкую эффективность однократной дозы </a:t>
          </a:r>
          <a:r>
            <a:rPr lang="ru-RU" dirty="0" err="1" smtClean="0"/>
            <a:t>Церварикс</a:t>
          </a:r>
          <a:r>
            <a:rPr lang="ru-RU" dirty="0" smtClean="0"/>
            <a:t>.</a:t>
          </a:r>
          <a:endParaRPr lang="ru-RU" dirty="0"/>
        </a:p>
      </dgm:t>
    </dgm:pt>
    <dgm:pt modelId="{A2A8C19F-2823-4963-AB3A-C4F826413FD4}" type="parTrans" cxnId="{59015B56-B49E-4BBE-8384-B4BD55F4DA52}">
      <dgm:prSet/>
      <dgm:spPr/>
      <dgm:t>
        <a:bodyPr/>
        <a:lstStyle/>
        <a:p>
          <a:endParaRPr lang="ru-RU"/>
        </a:p>
      </dgm:t>
    </dgm:pt>
    <dgm:pt modelId="{6F7110BB-DEF0-4877-ADD6-E859A7C04B07}" type="sibTrans" cxnId="{59015B56-B49E-4BBE-8384-B4BD55F4DA52}">
      <dgm:prSet/>
      <dgm:spPr/>
      <dgm:t>
        <a:bodyPr/>
        <a:lstStyle/>
        <a:p>
          <a:endParaRPr lang="ru-RU"/>
        </a:p>
      </dgm:t>
    </dgm:pt>
    <dgm:pt modelId="{5E198404-59F9-4A0F-A24A-1B9CB2DD4448}">
      <dgm:prSet phldrT="[Текст]"/>
      <dgm:spPr/>
      <dgm:t>
        <a:bodyPr/>
        <a:lstStyle/>
        <a:p>
          <a:endParaRPr lang="ru-RU" dirty="0"/>
        </a:p>
      </dgm:t>
    </dgm:pt>
    <dgm:pt modelId="{1FDB880F-8218-4FBC-86BE-590FE1039477}" type="parTrans" cxnId="{31DBFF4F-AC2D-405B-8F15-3355979FD948}">
      <dgm:prSet/>
      <dgm:spPr/>
      <dgm:t>
        <a:bodyPr/>
        <a:lstStyle/>
        <a:p>
          <a:endParaRPr lang="ru-RU"/>
        </a:p>
      </dgm:t>
    </dgm:pt>
    <dgm:pt modelId="{B0A616D6-F6CB-490B-B314-F00A29FD7624}" type="sibTrans" cxnId="{31DBFF4F-AC2D-405B-8F15-3355979FD948}">
      <dgm:prSet/>
      <dgm:spPr/>
      <dgm:t>
        <a:bodyPr/>
        <a:lstStyle/>
        <a:p>
          <a:endParaRPr lang="ru-RU"/>
        </a:p>
      </dgm:t>
    </dgm:pt>
    <dgm:pt modelId="{F077F95F-1B9C-46DA-8AC9-505CD3089EB9}">
      <dgm:prSet phldrT="[Текст]"/>
      <dgm:spPr/>
      <dgm:t>
        <a:bodyPr/>
        <a:lstStyle/>
        <a:p>
          <a:endParaRPr lang="ru-RU" dirty="0"/>
        </a:p>
      </dgm:t>
    </dgm:pt>
    <dgm:pt modelId="{253A607A-2149-49D1-BC45-B43EAE894BBD}" type="parTrans" cxnId="{EC3A6671-ACFE-4611-B58D-CE7D99100CBD}">
      <dgm:prSet/>
      <dgm:spPr/>
      <dgm:t>
        <a:bodyPr/>
        <a:lstStyle/>
        <a:p>
          <a:endParaRPr lang="ru-RU"/>
        </a:p>
      </dgm:t>
    </dgm:pt>
    <dgm:pt modelId="{C3275C45-85BE-401A-A2FD-A418704F1500}" type="sibTrans" cxnId="{EC3A6671-ACFE-4611-B58D-CE7D99100CBD}">
      <dgm:prSet/>
      <dgm:spPr/>
      <dgm:t>
        <a:bodyPr/>
        <a:lstStyle/>
        <a:p>
          <a:endParaRPr lang="ru-RU"/>
        </a:p>
      </dgm:t>
    </dgm:pt>
    <dgm:pt modelId="{3A59CDDC-755A-4975-B7C9-96C557CA3E9B}">
      <dgm:prSet phldrT="[Текст]"/>
      <dgm:spPr/>
      <dgm:t>
        <a:bodyPr/>
        <a:lstStyle/>
        <a:p>
          <a:endParaRPr lang="ru-RU" dirty="0"/>
        </a:p>
      </dgm:t>
    </dgm:pt>
    <dgm:pt modelId="{74DB5102-085B-4002-BDFC-A011A97980E7}" type="parTrans" cxnId="{A5E7F88B-6C2B-48F3-AE9B-6BCE504FDF4A}">
      <dgm:prSet/>
      <dgm:spPr/>
      <dgm:t>
        <a:bodyPr/>
        <a:lstStyle/>
        <a:p>
          <a:endParaRPr lang="ru-RU"/>
        </a:p>
      </dgm:t>
    </dgm:pt>
    <dgm:pt modelId="{FE149499-E4CC-49B3-BA59-6C6E5A8A361B}" type="sibTrans" cxnId="{A5E7F88B-6C2B-48F3-AE9B-6BCE504FDF4A}">
      <dgm:prSet/>
      <dgm:spPr/>
      <dgm:t>
        <a:bodyPr/>
        <a:lstStyle/>
        <a:p>
          <a:endParaRPr lang="ru-RU"/>
        </a:p>
      </dgm:t>
    </dgm:pt>
    <dgm:pt modelId="{793A040F-89C2-4646-8649-B90C120396BD}">
      <dgm:prSet phldrT="[Текст]"/>
      <dgm:spPr/>
      <dgm:t>
        <a:bodyPr/>
        <a:lstStyle/>
        <a:p>
          <a:endParaRPr lang="ru-RU" dirty="0"/>
        </a:p>
      </dgm:t>
    </dgm:pt>
    <dgm:pt modelId="{964BA82B-5970-4E25-874F-7313B18D8FAF}" type="parTrans" cxnId="{4751D55B-9CD2-4596-B593-DB2CF1C4536C}">
      <dgm:prSet/>
      <dgm:spPr/>
      <dgm:t>
        <a:bodyPr/>
        <a:lstStyle/>
        <a:p>
          <a:endParaRPr lang="ru-RU"/>
        </a:p>
      </dgm:t>
    </dgm:pt>
    <dgm:pt modelId="{8205376C-15A2-456E-A93E-A9D61AB22047}" type="sibTrans" cxnId="{4751D55B-9CD2-4596-B593-DB2CF1C4536C}">
      <dgm:prSet/>
      <dgm:spPr/>
      <dgm:t>
        <a:bodyPr/>
        <a:lstStyle/>
        <a:p>
          <a:endParaRPr lang="ru-RU"/>
        </a:p>
      </dgm:t>
    </dgm:pt>
    <dgm:pt modelId="{A18C181E-20BB-492E-A9B5-36BB82F31C7A}" type="pres">
      <dgm:prSet presAssocID="{2C2DE04E-8223-46F1-B25F-B488C486F52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0BE63AF-5847-47C6-AE1F-7144774175A2}" type="pres">
      <dgm:prSet presAssocID="{104FFF2A-1D16-49E1-BF18-ED5FDE4F05B7}" presName="compositeNode" presStyleCnt="0">
        <dgm:presLayoutVars>
          <dgm:bulletEnabled val="1"/>
        </dgm:presLayoutVars>
      </dgm:prSet>
      <dgm:spPr/>
    </dgm:pt>
    <dgm:pt modelId="{8B43F955-DE02-47E8-8A6E-93D51FA12B47}" type="pres">
      <dgm:prSet presAssocID="{104FFF2A-1D16-49E1-BF18-ED5FDE4F05B7}" presName="bgRect" presStyleLbl="node1" presStyleIdx="0" presStyleCnt="3"/>
      <dgm:spPr/>
      <dgm:t>
        <a:bodyPr/>
        <a:lstStyle/>
        <a:p>
          <a:endParaRPr lang="ru-RU"/>
        </a:p>
      </dgm:t>
    </dgm:pt>
    <dgm:pt modelId="{21D43E9D-63A6-4B14-99F1-72A2038D3840}" type="pres">
      <dgm:prSet presAssocID="{104FFF2A-1D16-49E1-BF18-ED5FDE4F05B7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ABB899-E38B-4CF8-AAE6-46DADC6359FC}" type="pres">
      <dgm:prSet presAssocID="{104FFF2A-1D16-49E1-BF18-ED5FDE4F05B7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1AFC87-C2A0-41E5-9D94-0ED6DD746A3B}" type="pres">
      <dgm:prSet presAssocID="{3C226ECD-36DA-4AD6-96AB-E3FA16B4CA05}" presName="hSp" presStyleCnt="0"/>
      <dgm:spPr/>
    </dgm:pt>
    <dgm:pt modelId="{E0A4F815-77BC-4392-9D88-A8568C02CCE2}" type="pres">
      <dgm:prSet presAssocID="{3C226ECD-36DA-4AD6-96AB-E3FA16B4CA05}" presName="vProcSp" presStyleCnt="0"/>
      <dgm:spPr/>
    </dgm:pt>
    <dgm:pt modelId="{DF216585-F089-46A6-85B5-C04632A39BCE}" type="pres">
      <dgm:prSet presAssocID="{3C226ECD-36DA-4AD6-96AB-E3FA16B4CA05}" presName="vSp1" presStyleCnt="0"/>
      <dgm:spPr/>
    </dgm:pt>
    <dgm:pt modelId="{08A6E258-FC32-44B2-8B5A-39D80B021140}" type="pres">
      <dgm:prSet presAssocID="{3C226ECD-36DA-4AD6-96AB-E3FA16B4CA05}" presName="simulatedConn" presStyleLbl="solidFgAcc1" presStyleIdx="0" presStyleCnt="2"/>
      <dgm:spPr/>
    </dgm:pt>
    <dgm:pt modelId="{883FD692-A183-4860-8097-7F391BC0534C}" type="pres">
      <dgm:prSet presAssocID="{3C226ECD-36DA-4AD6-96AB-E3FA16B4CA05}" presName="vSp2" presStyleCnt="0"/>
      <dgm:spPr/>
    </dgm:pt>
    <dgm:pt modelId="{6AB9199A-3795-4C31-8445-5D9EF73658B8}" type="pres">
      <dgm:prSet presAssocID="{3C226ECD-36DA-4AD6-96AB-E3FA16B4CA05}" presName="sibTrans" presStyleCnt="0"/>
      <dgm:spPr/>
    </dgm:pt>
    <dgm:pt modelId="{212A7607-5C13-4C1F-B2BD-22E8554FF99E}" type="pres">
      <dgm:prSet presAssocID="{F89D525F-556F-4948-8D63-90DC3893D1B0}" presName="compositeNode" presStyleCnt="0">
        <dgm:presLayoutVars>
          <dgm:bulletEnabled val="1"/>
        </dgm:presLayoutVars>
      </dgm:prSet>
      <dgm:spPr/>
    </dgm:pt>
    <dgm:pt modelId="{7785AB2D-F2A1-4B16-A5FF-0BDD6D87603D}" type="pres">
      <dgm:prSet presAssocID="{F89D525F-556F-4948-8D63-90DC3893D1B0}" presName="bgRect" presStyleLbl="node1" presStyleIdx="1" presStyleCnt="3"/>
      <dgm:spPr/>
      <dgm:t>
        <a:bodyPr/>
        <a:lstStyle/>
        <a:p>
          <a:endParaRPr lang="ru-RU"/>
        </a:p>
      </dgm:t>
    </dgm:pt>
    <dgm:pt modelId="{43857279-4F73-45EB-99E8-5F189368DA84}" type="pres">
      <dgm:prSet presAssocID="{F89D525F-556F-4948-8D63-90DC3893D1B0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84BA1-85A1-4308-9966-305719F02718}" type="pres">
      <dgm:prSet presAssocID="{F89D525F-556F-4948-8D63-90DC3893D1B0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33A713-8CB2-4D39-99D4-224CA7640214}" type="pres">
      <dgm:prSet presAssocID="{8B3C8AB1-1EC3-4BCB-A673-F1E59EEBC6DB}" presName="hSp" presStyleCnt="0"/>
      <dgm:spPr/>
    </dgm:pt>
    <dgm:pt modelId="{2BF5E7BC-38E0-4D01-B7CB-568B69BCAB6B}" type="pres">
      <dgm:prSet presAssocID="{8B3C8AB1-1EC3-4BCB-A673-F1E59EEBC6DB}" presName="vProcSp" presStyleCnt="0"/>
      <dgm:spPr/>
    </dgm:pt>
    <dgm:pt modelId="{8A7C6BAF-7093-4785-BAFB-D8A1FCEA5A53}" type="pres">
      <dgm:prSet presAssocID="{8B3C8AB1-1EC3-4BCB-A673-F1E59EEBC6DB}" presName="vSp1" presStyleCnt="0"/>
      <dgm:spPr/>
    </dgm:pt>
    <dgm:pt modelId="{D8D13FD7-4E15-4C02-A5DB-84DAFAFF5971}" type="pres">
      <dgm:prSet presAssocID="{8B3C8AB1-1EC3-4BCB-A673-F1E59EEBC6DB}" presName="simulatedConn" presStyleLbl="solidFgAcc1" presStyleIdx="1" presStyleCnt="2"/>
      <dgm:spPr/>
    </dgm:pt>
    <dgm:pt modelId="{C17C3CB1-1197-4B13-A6E9-230348F5C61A}" type="pres">
      <dgm:prSet presAssocID="{8B3C8AB1-1EC3-4BCB-A673-F1E59EEBC6DB}" presName="vSp2" presStyleCnt="0"/>
      <dgm:spPr/>
    </dgm:pt>
    <dgm:pt modelId="{997AADC3-529C-4977-B6E4-E3381568AD29}" type="pres">
      <dgm:prSet presAssocID="{8B3C8AB1-1EC3-4BCB-A673-F1E59EEBC6DB}" presName="sibTrans" presStyleCnt="0"/>
      <dgm:spPr/>
    </dgm:pt>
    <dgm:pt modelId="{B3E3D49F-AF19-4590-89D0-948B1FC1C046}" type="pres">
      <dgm:prSet presAssocID="{95947E8D-A0C6-4CC3-B03E-09F1522223F7}" presName="compositeNode" presStyleCnt="0">
        <dgm:presLayoutVars>
          <dgm:bulletEnabled val="1"/>
        </dgm:presLayoutVars>
      </dgm:prSet>
      <dgm:spPr/>
    </dgm:pt>
    <dgm:pt modelId="{81D6EF59-12A8-4E0D-A224-05CB039540DC}" type="pres">
      <dgm:prSet presAssocID="{95947E8D-A0C6-4CC3-B03E-09F1522223F7}" presName="bgRect" presStyleLbl="node1" presStyleIdx="2" presStyleCnt="3"/>
      <dgm:spPr/>
      <dgm:t>
        <a:bodyPr/>
        <a:lstStyle/>
        <a:p>
          <a:endParaRPr lang="ru-RU"/>
        </a:p>
      </dgm:t>
    </dgm:pt>
    <dgm:pt modelId="{2686E817-627D-4938-878A-75C8F7B14C30}" type="pres">
      <dgm:prSet presAssocID="{95947E8D-A0C6-4CC3-B03E-09F1522223F7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537EEC-F1E4-437A-ACA2-EDE84A0C69C2}" type="pres">
      <dgm:prSet presAssocID="{95947E8D-A0C6-4CC3-B03E-09F1522223F7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3F7E3F-2871-4CB2-9EE9-3629EE46ED66}" srcId="{2C2DE04E-8223-46F1-B25F-B488C486F526}" destId="{95947E8D-A0C6-4CC3-B03E-09F1522223F7}" srcOrd="2" destOrd="0" parTransId="{FFB4F9C8-B2F9-4407-B38E-7A0C4FFCC364}" sibTransId="{AFF50C61-3E41-4AC7-9A48-BAF316965062}"/>
    <dgm:cxn modelId="{59015B56-B49E-4BBE-8384-B4BD55F4DA52}" srcId="{95947E8D-A0C6-4CC3-B03E-09F1522223F7}" destId="{DA5F9DB6-A46A-4A11-99D0-CAD49280FD0A}" srcOrd="2" destOrd="0" parTransId="{A2A8C19F-2823-4963-AB3A-C4F826413FD4}" sibTransId="{6F7110BB-DEF0-4877-ADD6-E859A7C04B07}"/>
    <dgm:cxn modelId="{D15BA073-2E7E-4368-B174-4DCC32BCC2D6}" type="presOf" srcId="{F89D525F-556F-4948-8D63-90DC3893D1B0}" destId="{43857279-4F73-45EB-99E8-5F189368DA84}" srcOrd="1" destOrd="0" presId="urn:microsoft.com/office/officeart/2005/8/layout/hProcess7"/>
    <dgm:cxn modelId="{CAAC35C5-4463-43E6-8A9E-F274A81D48A9}" type="presOf" srcId="{2C2DE04E-8223-46F1-B25F-B488C486F526}" destId="{A18C181E-20BB-492E-A9B5-36BB82F31C7A}" srcOrd="0" destOrd="0" presId="urn:microsoft.com/office/officeart/2005/8/layout/hProcess7"/>
    <dgm:cxn modelId="{A03AFFFF-A690-494F-ABBF-9D5419866399}" type="presOf" srcId="{5E198404-59F9-4A0F-A24A-1B9CB2DD4448}" destId="{2C537EEC-F1E4-437A-ACA2-EDE84A0C69C2}" srcOrd="0" destOrd="0" presId="urn:microsoft.com/office/officeart/2005/8/layout/hProcess7"/>
    <dgm:cxn modelId="{5284EEB7-09EE-4EC2-98B9-C44682478452}" srcId="{104FFF2A-1D16-49E1-BF18-ED5FDE4F05B7}" destId="{62CF483D-9EB2-4F10-B40C-27D038AFC72B}" srcOrd="0" destOrd="0" parTransId="{96F0376B-160D-439E-B6E7-718AB29C12CA}" sibTransId="{5BEB67CC-5267-43BF-9519-C4DE4A650D48}"/>
    <dgm:cxn modelId="{6B62C5AE-7BFE-4081-AC28-C06F07CAA097}" type="presOf" srcId="{104FFF2A-1D16-49E1-BF18-ED5FDE4F05B7}" destId="{8B43F955-DE02-47E8-8A6E-93D51FA12B47}" srcOrd="0" destOrd="0" presId="urn:microsoft.com/office/officeart/2005/8/layout/hProcess7"/>
    <dgm:cxn modelId="{915E35D2-16DE-435E-80C2-43C113809656}" type="presOf" srcId="{F89D525F-556F-4948-8D63-90DC3893D1B0}" destId="{7785AB2D-F2A1-4B16-A5FF-0BDD6D87603D}" srcOrd="0" destOrd="0" presId="urn:microsoft.com/office/officeart/2005/8/layout/hProcess7"/>
    <dgm:cxn modelId="{BC13C846-29E5-4884-97F7-19C14A06409E}" srcId="{F89D525F-556F-4948-8D63-90DC3893D1B0}" destId="{C4B4DDCC-D9E8-440B-BA10-0555010C1528}" srcOrd="2" destOrd="0" parTransId="{9B72E485-563A-482C-B23D-3DBB3BB38C18}" sibTransId="{3C960F2F-6FD3-41F6-BF46-B08514E1186F}"/>
    <dgm:cxn modelId="{CD463856-DBA4-48A0-BED5-DAFDB51B5AE8}" type="presOf" srcId="{C4B4DDCC-D9E8-440B-BA10-0555010C1528}" destId="{7BB84BA1-85A1-4308-9966-305719F02718}" srcOrd="0" destOrd="2" presId="urn:microsoft.com/office/officeart/2005/8/layout/hProcess7"/>
    <dgm:cxn modelId="{965EDD56-A765-43FD-BE13-27293889C954}" type="presOf" srcId="{3A59CDDC-755A-4975-B7C9-96C557CA3E9B}" destId="{7BB84BA1-85A1-4308-9966-305719F02718}" srcOrd="0" destOrd="0" presId="urn:microsoft.com/office/officeart/2005/8/layout/hProcess7"/>
    <dgm:cxn modelId="{6CB930F6-3620-4DB1-A509-B5342F1F670E}" srcId="{2C2DE04E-8223-46F1-B25F-B488C486F526}" destId="{F89D525F-556F-4948-8D63-90DC3893D1B0}" srcOrd="1" destOrd="0" parTransId="{A8658C36-6A23-4D89-9584-3BC76FA61253}" sibTransId="{8B3C8AB1-1EC3-4BCB-A673-F1E59EEBC6DB}"/>
    <dgm:cxn modelId="{EC3A6671-ACFE-4611-B58D-CE7D99100CBD}" srcId="{95947E8D-A0C6-4CC3-B03E-09F1522223F7}" destId="{F077F95F-1B9C-46DA-8AC9-505CD3089EB9}" srcOrd="1" destOrd="0" parTransId="{253A607A-2149-49D1-BC45-B43EAE894BBD}" sibTransId="{C3275C45-85BE-401A-A2FD-A418704F1500}"/>
    <dgm:cxn modelId="{B880B516-1E5A-4ABA-B5E7-1C99E6D29CAB}" srcId="{2C2DE04E-8223-46F1-B25F-B488C486F526}" destId="{104FFF2A-1D16-49E1-BF18-ED5FDE4F05B7}" srcOrd="0" destOrd="0" parTransId="{5233C5DE-C582-414F-BA24-128FE0AA036F}" sibTransId="{3C226ECD-36DA-4AD6-96AB-E3FA16B4CA05}"/>
    <dgm:cxn modelId="{75D4D129-5400-42B0-A667-0BE9A47A817D}" type="presOf" srcId="{F077F95F-1B9C-46DA-8AC9-505CD3089EB9}" destId="{2C537EEC-F1E4-437A-ACA2-EDE84A0C69C2}" srcOrd="0" destOrd="1" presId="urn:microsoft.com/office/officeart/2005/8/layout/hProcess7"/>
    <dgm:cxn modelId="{A5E7F88B-6C2B-48F3-AE9B-6BCE504FDF4A}" srcId="{F89D525F-556F-4948-8D63-90DC3893D1B0}" destId="{3A59CDDC-755A-4975-B7C9-96C557CA3E9B}" srcOrd="0" destOrd="0" parTransId="{74DB5102-085B-4002-BDFC-A011A97980E7}" sibTransId="{FE149499-E4CC-49B3-BA59-6C6E5A8A361B}"/>
    <dgm:cxn modelId="{4751D55B-9CD2-4596-B593-DB2CF1C4536C}" srcId="{F89D525F-556F-4948-8D63-90DC3893D1B0}" destId="{793A040F-89C2-4646-8649-B90C120396BD}" srcOrd="1" destOrd="0" parTransId="{964BA82B-5970-4E25-874F-7313B18D8FAF}" sibTransId="{8205376C-15A2-456E-A93E-A9D61AB22047}"/>
    <dgm:cxn modelId="{D0BDA424-7308-42E9-A915-6C4762C5E165}" type="presOf" srcId="{793A040F-89C2-4646-8649-B90C120396BD}" destId="{7BB84BA1-85A1-4308-9966-305719F02718}" srcOrd="0" destOrd="1" presId="urn:microsoft.com/office/officeart/2005/8/layout/hProcess7"/>
    <dgm:cxn modelId="{7ABC0740-7803-415F-A9E1-53B386697225}" type="presOf" srcId="{DA5F9DB6-A46A-4A11-99D0-CAD49280FD0A}" destId="{2C537EEC-F1E4-437A-ACA2-EDE84A0C69C2}" srcOrd="0" destOrd="2" presId="urn:microsoft.com/office/officeart/2005/8/layout/hProcess7"/>
    <dgm:cxn modelId="{AE81A675-62AA-45F8-9DDC-56900A8A79EF}" type="presOf" srcId="{62CF483D-9EB2-4F10-B40C-27D038AFC72B}" destId="{E5ABB899-E38B-4CF8-AAE6-46DADC6359FC}" srcOrd="0" destOrd="0" presId="urn:microsoft.com/office/officeart/2005/8/layout/hProcess7"/>
    <dgm:cxn modelId="{DFBC1046-7E0A-484E-BFC9-4431478F9557}" type="presOf" srcId="{95947E8D-A0C6-4CC3-B03E-09F1522223F7}" destId="{81D6EF59-12A8-4E0D-A224-05CB039540DC}" srcOrd="0" destOrd="0" presId="urn:microsoft.com/office/officeart/2005/8/layout/hProcess7"/>
    <dgm:cxn modelId="{31DBFF4F-AC2D-405B-8F15-3355979FD948}" srcId="{95947E8D-A0C6-4CC3-B03E-09F1522223F7}" destId="{5E198404-59F9-4A0F-A24A-1B9CB2DD4448}" srcOrd="0" destOrd="0" parTransId="{1FDB880F-8218-4FBC-86BE-590FE1039477}" sibTransId="{B0A616D6-F6CB-490B-B314-F00A29FD7624}"/>
    <dgm:cxn modelId="{1C2B0E80-513C-4BCA-8986-7807714B5D6C}" type="presOf" srcId="{95947E8D-A0C6-4CC3-B03E-09F1522223F7}" destId="{2686E817-627D-4938-878A-75C8F7B14C30}" srcOrd="1" destOrd="0" presId="urn:microsoft.com/office/officeart/2005/8/layout/hProcess7"/>
    <dgm:cxn modelId="{E7751CEF-2B0C-4E43-BCEC-8E1F405F2219}" type="presOf" srcId="{104FFF2A-1D16-49E1-BF18-ED5FDE4F05B7}" destId="{21D43E9D-63A6-4B14-99F1-72A2038D3840}" srcOrd="1" destOrd="0" presId="urn:microsoft.com/office/officeart/2005/8/layout/hProcess7"/>
    <dgm:cxn modelId="{FB011168-99DF-4B1D-99BE-394D857CE1EE}" type="presParOf" srcId="{A18C181E-20BB-492E-A9B5-36BB82F31C7A}" destId="{E0BE63AF-5847-47C6-AE1F-7144774175A2}" srcOrd="0" destOrd="0" presId="urn:microsoft.com/office/officeart/2005/8/layout/hProcess7"/>
    <dgm:cxn modelId="{959609BA-0D68-4D07-9886-C96EF5F2FA6A}" type="presParOf" srcId="{E0BE63AF-5847-47C6-AE1F-7144774175A2}" destId="{8B43F955-DE02-47E8-8A6E-93D51FA12B47}" srcOrd="0" destOrd="0" presId="urn:microsoft.com/office/officeart/2005/8/layout/hProcess7"/>
    <dgm:cxn modelId="{0F6BE416-751F-44E2-915E-A67D19165B5F}" type="presParOf" srcId="{E0BE63AF-5847-47C6-AE1F-7144774175A2}" destId="{21D43E9D-63A6-4B14-99F1-72A2038D3840}" srcOrd="1" destOrd="0" presId="urn:microsoft.com/office/officeart/2005/8/layout/hProcess7"/>
    <dgm:cxn modelId="{29F3F92A-B994-44C5-A23D-781AE15E0C27}" type="presParOf" srcId="{E0BE63AF-5847-47C6-AE1F-7144774175A2}" destId="{E5ABB899-E38B-4CF8-AAE6-46DADC6359FC}" srcOrd="2" destOrd="0" presId="urn:microsoft.com/office/officeart/2005/8/layout/hProcess7"/>
    <dgm:cxn modelId="{CA2D8A36-A239-45AB-8D6E-9CA8DC9732D6}" type="presParOf" srcId="{A18C181E-20BB-492E-A9B5-36BB82F31C7A}" destId="{B01AFC87-C2A0-41E5-9D94-0ED6DD746A3B}" srcOrd="1" destOrd="0" presId="urn:microsoft.com/office/officeart/2005/8/layout/hProcess7"/>
    <dgm:cxn modelId="{71100638-B183-469C-9349-A6D25CA40FB8}" type="presParOf" srcId="{A18C181E-20BB-492E-A9B5-36BB82F31C7A}" destId="{E0A4F815-77BC-4392-9D88-A8568C02CCE2}" srcOrd="2" destOrd="0" presId="urn:microsoft.com/office/officeart/2005/8/layout/hProcess7"/>
    <dgm:cxn modelId="{23947FFE-E419-464C-A87F-50018D43CEFA}" type="presParOf" srcId="{E0A4F815-77BC-4392-9D88-A8568C02CCE2}" destId="{DF216585-F089-46A6-85B5-C04632A39BCE}" srcOrd="0" destOrd="0" presId="urn:microsoft.com/office/officeart/2005/8/layout/hProcess7"/>
    <dgm:cxn modelId="{CA67A6D4-CBDB-4297-8C1D-10C7B4F30AF9}" type="presParOf" srcId="{E0A4F815-77BC-4392-9D88-A8568C02CCE2}" destId="{08A6E258-FC32-44B2-8B5A-39D80B021140}" srcOrd="1" destOrd="0" presId="urn:microsoft.com/office/officeart/2005/8/layout/hProcess7"/>
    <dgm:cxn modelId="{83B6F938-9EFF-42EE-BFA5-EE068EC37958}" type="presParOf" srcId="{E0A4F815-77BC-4392-9D88-A8568C02CCE2}" destId="{883FD692-A183-4860-8097-7F391BC0534C}" srcOrd="2" destOrd="0" presId="urn:microsoft.com/office/officeart/2005/8/layout/hProcess7"/>
    <dgm:cxn modelId="{94331DDF-DDDD-4FB8-A491-80DF97854826}" type="presParOf" srcId="{A18C181E-20BB-492E-A9B5-36BB82F31C7A}" destId="{6AB9199A-3795-4C31-8445-5D9EF73658B8}" srcOrd="3" destOrd="0" presId="urn:microsoft.com/office/officeart/2005/8/layout/hProcess7"/>
    <dgm:cxn modelId="{D7C4C113-9EBD-4773-8D19-B23D7FF44EA7}" type="presParOf" srcId="{A18C181E-20BB-492E-A9B5-36BB82F31C7A}" destId="{212A7607-5C13-4C1F-B2BD-22E8554FF99E}" srcOrd="4" destOrd="0" presId="urn:microsoft.com/office/officeart/2005/8/layout/hProcess7"/>
    <dgm:cxn modelId="{44F02EDD-7277-4B9C-AD9E-67E4D4AF7761}" type="presParOf" srcId="{212A7607-5C13-4C1F-B2BD-22E8554FF99E}" destId="{7785AB2D-F2A1-4B16-A5FF-0BDD6D87603D}" srcOrd="0" destOrd="0" presId="urn:microsoft.com/office/officeart/2005/8/layout/hProcess7"/>
    <dgm:cxn modelId="{16400041-946C-41FD-A9BA-2BB4DCD4146F}" type="presParOf" srcId="{212A7607-5C13-4C1F-B2BD-22E8554FF99E}" destId="{43857279-4F73-45EB-99E8-5F189368DA84}" srcOrd="1" destOrd="0" presId="urn:microsoft.com/office/officeart/2005/8/layout/hProcess7"/>
    <dgm:cxn modelId="{9A54C3A2-EAE0-4B4B-89C6-B2BD120B287E}" type="presParOf" srcId="{212A7607-5C13-4C1F-B2BD-22E8554FF99E}" destId="{7BB84BA1-85A1-4308-9966-305719F02718}" srcOrd="2" destOrd="0" presId="urn:microsoft.com/office/officeart/2005/8/layout/hProcess7"/>
    <dgm:cxn modelId="{7CEEFE4D-FDE8-45A8-8D7C-F2F48F65F6B7}" type="presParOf" srcId="{A18C181E-20BB-492E-A9B5-36BB82F31C7A}" destId="{6633A713-8CB2-4D39-99D4-224CA7640214}" srcOrd="5" destOrd="0" presId="urn:microsoft.com/office/officeart/2005/8/layout/hProcess7"/>
    <dgm:cxn modelId="{BA1555C0-FD1F-4FA1-B3ED-1DEE0E34CEC0}" type="presParOf" srcId="{A18C181E-20BB-492E-A9B5-36BB82F31C7A}" destId="{2BF5E7BC-38E0-4D01-B7CB-568B69BCAB6B}" srcOrd="6" destOrd="0" presId="urn:microsoft.com/office/officeart/2005/8/layout/hProcess7"/>
    <dgm:cxn modelId="{D4EA8F26-7B85-44B1-B1FD-2497B1B6ED96}" type="presParOf" srcId="{2BF5E7BC-38E0-4D01-B7CB-568B69BCAB6B}" destId="{8A7C6BAF-7093-4785-BAFB-D8A1FCEA5A53}" srcOrd="0" destOrd="0" presId="urn:microsoft.com/office/officeart/2005/8/layout/hProcess7"/>
    <dgm:cxn modelId="{86E2FC9F-250F-4AEF-B4CC-12EB3A1129EE}" type="presParOf" srcId="{2BF5E7BC-38E0-4D01-B7CB-568B69BCAB6B}" destId="{D8D13FD7-4E15-4C02-A5DB-84DAFAFF5971}" srcOrd="1" destOrd="0" presId="urn:microsoft.com/office/officeart/2005/8/layout/hProcess7"/>
    <dgm:cxn modelId="{759CA1E9-EEE4-45E9-AA68-B1B679526A6F}" type="presParOf" srcId="{2BF5E7BC-38E0-4D01-B7CB-568B69BCAB6B}" destId="{C17C3CB1-1197-4B13-A6E9-230348F5C61A}" srcOrd="2" destOrd="0" presId="urn:microsoft.com/office/officeart/2005/8/layout/hProcess7"/>
    <dgm:cxn modelId="{E9298AFC-D5AB-4A6F-A783-A5E82C428144}" type="presParOf" srcId="{A18C181E-20BB-492E-A9B5-36BB82F31C7A}" destId="{997AADC3-529C-4977-B6E4-E3381568AD29}" srcOrd="7" destOrd="0" presId="urn:microsoft.com/office/officeart/2005/8/layout/hProcess7"/>
    <dgm:cxn modelId="{7CF6DEAF-737B-4DA2-B490-BA4CA50DD2A7}" type="presParOf" srcId="{A18C181E-20BB-492E-A9B5-36BB82F31C7A}" destId="{B3E3D49F-AF19-4590-89D0-948B1FC1C046}" srcOrd="8" destOrd="0" presId="urn:microsoft.com/office/officeart/2005/8/layout/hProcess7"/>
    <dgm:cxn modelId="{F366C836-A703-4A14-B75C-2F4D99380E52}" type="presParOf" srcId="{B3E3D49F-AF19-4590-89D0-948B1FC1C046}" destId="{81D6EF59-12A8-4E0D-A224-05CB039540DC}" srcOrd="0" destOrd="0" presId="urn:microsoft.com/office/officeart/2005/8/layout/hProcess7"/>
    <dgm:cxn modelId="{653AF506-5062-451B-A845-8324CCCE64B7}" type="presParOf" srcId="{B3E3D49F-AF19-4590-89D0-948B1FC1C046}" destId="{2686E817-627D-4938-878A-75C8F7B14C30}" srcOrd="1" destOrd="0" presId="urn:microsoft.com/office/officeart/2005/8/layout/hProcess7"/>
    <dgm:cxn modelId="{2FE89148-5519-4AC1-92D0-5FF8CE9BA793}" type="presParOf" srcId="{B3E3D49F-AF19-4590-89D0-948B1FC1C046}" destId="{2C537EEC-F1E4-437A-ACA2-EDE84A0C69C2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85BECF9-3992-466E-BE59-8FFA96DCD5E1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9CD1D7-3D00-4FF3-AE55-E5E21EF9CC77}">
      <dgm:prSet phldrT="[Текст]"/>
      <dgm:spPr/>
      <dgm:t>
        <a:bodyPr/>
        <a:lstStyle/>
        <a:p>
          <a:r>
            <a:rPr lang="ru-RU" dirty="0" smtClean="0"/>
            <a:t>   GACVS/WHO (Глобальный консультативный комитет по безопасности вакцин):</a:t>
          </a:r>
          <a:endParaRPr lang="ru-RU" dirty="0"/>
        </a:p>
      </dgm:t>
    </dgm:pt>
    <dgm:pt modelId="{F93D4582-2AC3-4D69-85A9-317EF61EB43F}" type="parTrans" cxnId="{1AFFBDB5-D2ED-450C-A79C-2C4EF28B1068}">
      <dgm:prSet/>
      <dgm:spPr/>
      <dgm:t>
        <a:bodyPr/>
        <a:lstStyle/>
        <a:p>
          <a:endParaRPr lang="ru-RU"/>
        </a:p>
      </dgm:t>
    </dgm:pt>
    <dgm:pt modelId="{10A4A183-69A1-42C2-8354-CEF84680038C}" type="sibTrans" cxnId="{1AFFBDB5-D2ED-450C-A79C-2C4EF28B1068}">
      <dgm:prSet/>
      <dgm:spPr/>
      <dgm:t>
        <a:bodyPr/>
        <a:lstStyle/>
        <a:p>
          <a:endParaRPr lang="ru-RU"/>
        </a:p>
      </dgm:t>
    </dgm:pt>
    <dgm:pt modelId="{F44974C3-DF8E-40A5-AF93-35307A0F954C}">
      <dgm:prSet phldrT="[Текст]"/>
      <dgm:spPr/>
      <dgm:t>
        <a:bodyPr/>
        <a:lstStyle/>
        <a:p>
          <a:r>
            <a:rPr lang="ru-RU" dirty="0" smtClean="0"/>
            <a:t>многократно подтверждал благоприятный профиль безопасности ВПЧ-вакцин. Последний обзор (2022) не выявил новых сигналов безопасности.</a:t>
          </a:r>
          <a:endParaRPr lang="ru-RU" dirty="0"/>
        </a:p>
      </dgm:t>
    </dgm:pt>
    <dgm:pt modelId="{D16BAE5B-F077-43DE-8FA4-B21389FB7E46}" type="parTrans" cxnId="{580C1C7F-3EE4-4BBD-B193-040B14E9D727}">
      <dgm:prSet/>
      <dgm:spPr/>
      <dgm:t>
        <a:bodyPr/>
        <a:lstStyle/>
        <a:p>
          <a:endParaRPr lang="ru-RU"/>
        </a:p>
      </dgm:t>
    </dgm:pt>
    <dgm:pt modelId="{E957405F-CDDE-4BF9-83E7-FAB87FCF1437}" type="sibTrans" cxnId="{580C1C7F-3EE4-4BBD-B193-040B14E9D727}">
      <dgm:prSet/>
      <dgm:spPr/>
      <dgm:t>
        <a:bodyPr/>
        <a:lstStyle/>
        <a:p>
          <a:endParaRPr lang="ru-RU"/>
        </a:p>
      </dgm:t>
    </dgm:pt>
    <dgm:pt modelId="{C382F0B1-58DB-49E8-81E8-219F70664BF2}">
      <dgm:prSet phldrT="[Текст]" custT="1"/>
      <dgm:spPr/>
      <dgm:t>
        <a:bodyPr/>
        <a:lstStyle/>
        <a:p>
          <a:r>
            <a:rPr lang="ru-RU" sz="1400" dirty="0" smtClean="0"/>
            <a:t>Наиболее частые нежелательные явления:</a:t>
          </a:r>
          <a:endParaRPr lang="ru-RU" sz="1400" dirty="0"/>
        </a:p>
      </dgm:t>
    </dgm:pt>
    <dgm:pt modelId="{37537CCD-53D9-43E1-B783-F3D31E86A348}" type="parTrans" cxnId="{4CE57C83-7BEE-47AA-86B2-1702E32BBE5E}">
      <dgm:prSet/>
      <dgm:spPr/>
      <dgm:t>
        <a:bodyPr/>
        <a:lstStyle/>
        <a:p>
          <a:endParaRPr lang="ru-RU"/>
        </a:p>
      </dgm:t>
    </dgm:pt>
    <dgm:pt modelId="{BE808E1B-446F-43DE-BCA4-469B235FDC12}" type="sibTrans" cxnId="{4CE57C83-7BEE-47AA-86B2-1702E32BBE5E}">
      <dgm:prSet/>
      <dgm:spPr/>
      <dgm:t>
        <a:bodyPr/>
        <a:lstStyle/>
        <a:p>
          <a:endParaRPr lang="ru-RU"/>
        </a:p>
      </dgm:t>
    </dgm:pt>
    <dgm:pt modelId="{E2D0459D-286D-4F37-9A24-A5E076A0C260}">
      <dgm:prSet phldrT="[Текст]"/>
      <dgm:spPr/>
      <dgm:t>
        <a:bodyPr/>
        <a:lstStyle/>
        <a:p>
          <a:r>
            <a:rPr lang="ru-RU" dirty="0" smtClean="0"/>
            <a:t>боль в месте инъекции (80-90%), покраснение, отёк, кратковременная лихорадка. Реакции носят транзиторный характер.</a:t>
          </a:r>
          <a:endParaRPr lang="ru-RU" dirty="0"/>
        </a:p>
      </dgm:t>
    </dgm:pt>
    <dgm:pt modelId="{EE297519-A531-4DD9-8A08-0984469C557F}" type="parTrans" cxnId="{2452E76C-2E9A-4724-9F48-D20BE78B2ED8}">
      <dgm:prSet/>
      <dgm:spPr/>
      <dgm:t>
        <a:bodyPr/>
        <a:lstStyle/>
        <a:p>
          <a:endParaRPr lang="ru-RU"/>
        </a:p>
      </dgm:t>
    </dgm:pt>
    <dgm:pt modelId="{28A7B2E3-AC46-4096-8A41-A5D4E35A521D}" type="sibTrans" cxnId="{2452E76C-2E9A-4724-9F48-D20BE78B2ED8}">
      <dgm:prSet/>
      <dgm:spPr/>
      <dgm:t>
        <a:bodyPr/>
        <a:lstStyle/>
        <a:p>
          <a:endParaRPr lang="ru-RU"/>
        </a:p>
      </dgm:t>
    </dgm:pt>
    <dgm:pt modelId="{CDC9CFDA-B27E-4CA3-808B-A73AA6727237}">
      <dgm:prSet phldrT="[Текст]" custT="1"/>
      <dgm:spPr/>
      <dgm:t>
        <a:bodyPr/>
        <a:lstStyle/>
        <a:p>
          <a:r>
            <a:rPr lang="ru-RU" sz="1200" dirty="0" err="1" smtClean="0"/>
            <a:t>Постмаркетинговые</a:t>
          </a:r>
          <a:r>
            <a:rPr lang="ru-RU" sz="1200" dirty="0" smtClean="0"/>
            <a:t> данные (</a:t>
          </a:r>
          <a:r>
            <a:rPr lang="en-US" sz="1200" dirty="0" smtClean="0"/>
            <a:t>VAERS, </a:t>
          </a:r>
          <a:r>
            <a:rPr lang="en-US" sz="1200" dirty="0" err="1" smtClean="0"/>
            <a:t>EudraVigilance</a:t>
          </a:r>
          <a:r>
            <a:rPr lang="en-US" sz="1200" dirty="0" smtClean="0"/>
            <a:t>):</a:t>
          </a:r>
          <a:endParaRPr lang="ru-RU" sz="1200" dirty="0"/>
        </a:p>
      </dgm:t>
    </dgm:pt>
    <dgm:pt modelId="{8C41DB51-EE48-45F6-9612-AE7D58088EBF}" type="parTrans" cxnId="{BE9F8608-D7E5-4D50-968F-31A7F8529395}">
      <dgm:prSet/>
      <dgm:spPr/>
      <dgm:t>
        <a:bodyPr/>
        <a:lstStyle/>
        <a:p>
          <a:endParaRPr lang="ru-RU"/>
        </a:p>
      </dgm:t>
    </dgm:pt>
    <dgm:pt modelId="{64CD63D7-74DB-487A-83FD-40D5F5EC5048}" type="sibTrans" cxnId="{BE9F8608-D7E5-4D50-968F-31A7F8529395}">
      <dgm:prSet/>
      <dgm:spPr/>
      <dgm:t>
        <a:bodyPr/>
        <a:lstStyle/>
        <a:p>
          <a:endParaRPr lang="ru-RU"/>
        </a:p>
      </dgm:t>
    </dgm:pt>
    <dgm:pt modelId="{1033ED62-26BE-4710-B788-C16BC32DE964}">
      <dgm:prSet phldrT="[Текст]"/>
      <dgm:spPr/>
      <dgm:t>
        <a:bodyPr/>
        <a:lstStyle/>
        <a:p>
          <a:r>
            <a:rPr lang="ru-RU" dirty="0" smtClean="0"/>
            <a:t>систематический мониторинг не подтвердил связи вакцинации с аутоиммунными заболеваниями, синдромом </a:t>
          </a:r>
          <a:r>
            <a:rPr lang="ru-RU" dirty="0" err="1" smtClean="0"/>
            <a:t>Гийена-Барре</a:t>
          </a:r>
          <a:r>
            <a:rPr lang="ru-RU" dirty="0" smtClean="0"/>
            <a:t>, CRPS или венозной тромбоэмболией.</a:t>
          </a:r>
          <a:endParaRPr lang="ru-RU" dirty="0"/>
        </a:p>
      </dgm:t>
    </dgm:pt>
    <dgm:pt modelId="{E285FF52-71E6-4898-A34B-3300C372EDE9}" type="parTrans" cxnId="{B00AB593-0591-442F-85CC-D106E16484CD}">
      <dgm:prSet/>
      <dgm:spPr/>
      <dgm:t>
        <a:bodyPr/>
        <a:lstStyle/>
        <a:p>
          <a:endParaRPr lang="ru-RU"/>
        </a:p>
      </dgm:t>
    </dgm:pt>
    <dgm:pt modelId="{89FCCDAA-305B-435C-826F-5DEA489BB6E1}" type="sibTrans" cxnId="{B00AB593-0591-442F-85CC-D106E16484CD}">
      <dgm:prSet/>
      <dgm:spPr/>
      <dgm:t>
        <a:bodyPr/>
        <a:lstStyle/>
        <a:p>
          <a:endParaRPr lang="ru-RU"/>
        </a:p>
      </dgm:t>
    </dgm:pt>
    <dgm:pt modelId="{0C866F7A-5E42-4B12-9A0D-C9B4A8684A72}" type="pres">
      <dgm:prSet presAssocID="{385BECF9-3992-466E-BE59-8FFA96DCD5E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AB0238-3EF4-4FD7-B048-ED959A9E0D19}" type="pres">
      <dgm:prSet presAssocID="{379CD1D7-3D00-4FF3-AE55-E5E21EF9CC77}" presName="compositeNode" presStyleCnt="0">
        <dgm:presLayoutVars>
          <dgm:bulletEnabled val="1"/>
        </dgm:presLayoutVars>
      </dgm:prSet>
      <dgm:spPr/>
    </dgm:pt>
    <dgm:pt modelId="{48947938-C5B6-4F4F-BDAC-E5A22A1C4E35}" type="pres">
      <dgm:prSet presAssocID="{379CD1D7-3D00-4FF3-AE55-E5E21EF9CC77}" presName="bgRect" presStyleLbl="node1" presStyleIdx="0" presStyleCnt="3"/>
      <dgm:spPr/>
      <dgm:t>
        <a:bodyPr/>
        <a:lstStyle/>
        <a:p>
          <a:endParaRPr lang="ru-RU"/>
        </a:p>
      </dgm:t>
    </dgm:pt>
    <dgm:pt modelId="{17C73767-9A2F-4BDA-A551-41140A828ECD}" type="pres">
      <dgm:prSet presAssocID="{379CD1D7-3D00-4FF3-AE55-E5E21EF9CC77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B86E9C-9244-4586-9A21-5620136AAF7E}" type="pres">
      <dgm:prSet presAssocID="{379CD1D7-3D00-4FF3-AE55-E5E21EF9CC77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4D9458-FA76-483A-8FD7-0D6F46A6968E}" type="pres">
      <dgm:prSet presAssocID="{10A4A183-69A1-42C2-8354-CEF84680038C}" presName="hSp" presStyleCnt="0"/>
      <dgm:spPr/>
    </dgm:pt>
    <dgm:pt modelId="{3D22F45B-C16B-4CD4-A5D0-68018A8B52AB}" type="pres">
      <dgm:prSet presAssocID="{10A4A183-69A1-42C2-8354-CEF84680038C}" presName="vProcSp" presStyleCnt="0"/>
      <dgm:spPr/>
    </dgm:pt>
    <dgm:pt modelId="{A5DA59FC-5917-4F4B-B71C-AB118F3D72C8}" type="pres">
      <dgm:prSet presAssocID="{10A4A183-69A1-42C2-8354-CEF84680038C}" presName="vSp1" presStyleCnt="0"/>
      <dgm:spPr/>
    </dgm:pt>
    <dgm:pt modelId="{A0B6554C-A353-443D-9ED6-089D87702E58}" type="pres">
      <dgm:prSet presAssocID="{10A4A183-69A1-42C2-8354-CEF84680038C}" presName="simulatedConn" presStyleLbl="solidFgAcc1" presStyleIdx="0" presStyleCnt="2"/>
      <dgm:spPr/>
    </dgm:pt>
    <dgm:pt modelId="{2FEB9A8C-51A9-4B55-9346-85DEC2A64B5C}" type="pres">
      <dgm:prSet presAssocID="{10A4A183-69A1-42C2-8354-CEF84680038C}" presName="vSp2" presStyleCnt="0"/>
      <dgm:spPr/>
    </dgm:pt>
    <dgm:pt modelId="{B9613EE7-CE56-4A42-83F4-6A4CFCA20010}" type="pres">
      <dgm:prSet presAssocID="{10A4A183-69A1-42C2-8354-CEF84680038C}" presName="sibTrans" presStyleCnt="0"/>
      <dgm:spPr/>
    </dgm:pt>
    <dgm:pt modelId="{74E511E6-08BC-4390-AAD5-D184FF52A764}" type="pres">
      <dgm:prSet presAssocID="{C382F0B1-58DB-49E8-81E8-219F70664BF2}" presName="compositeNode" presStyleCnt="0">
        <dgm:presLayoutVars>
          <dgm:bulletEnabled val="1"/>
        </dgm:presLayoutVars>
      </dgm:prSet>
      <dgm:spPr/>
    </dgm:pt>
    <dgm:pt modelId="{D009C46C-5FCD-4DCE-B302-E2B4FE873E03}" type="pres">
      <dgm:prSet presAssocID="{C382F0B1-58DB-49E8-81E8-219F70664BF2}" presName="bgRect" presStyleLbl="node1" presStyleIdx="1" presStyleCnt="3"/>
      <dgm:spPr/>
      <dgm:t>
        <a:bodyPr/>
        <a:lstStyle/>
        <a:p>
          <a:endParaRPr lang="ru-RU"/>
        </a:p>
      </dgm:t>
    </dgm:pt>
    <dgm:pt modelId="{5234C69A-A84F-4772-BC8E-49DEE12ECE4E}" type="pres">
      <dgm:prSet presAssocID="{C382F0B1-58DB-49E8-81E8-219F70664BF2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EE67D6-14C5-41B6-9BC9-27D147EF0898}" type="pres">
      <dgm:prSet presAssocID="{C382F0B1-58DB-49E8-81E8-219F70664BF2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62364B-A9AA-407F-A485-D8E137EA1ED3}" type="pres">
      <dgm:prSet presAssocID="{BE808E1B-446F-43DE-BCA4-469B235FDC12}" presName="hSp" presStyleCnt="0"/>
      <dgm:spPr/>
    </dgm:pt>
    <dgm:pt modelId="{08360CEA-0812-4048-A69C-B50CAD151154}" type="pres">
      <dgm:prSet presAssocID="{BE808E1B-446F-43DE-BCA4-469B235FDC12}" presName="vProcSp" presStyleCnt="0"/>
      <dgm:spPr/>
    </dgm:pt>
    <dgm:pt modelId="{ACC66894-55DE-4F75-9322-985DF44252B8}" type="pres">
      <dgm:prSet presAssocID="{BE808E1B-446F-43DE-BCA4-469B235FDC12}" presName="vSp1" presStyleCnt="0"/>
      <dgm:spPr/>
    </dgm:pt>
    <dgm:pt modelId="{337B2935-E0F8-4043-9839-16841C007115}" type="pres">
      <dgm:prSet presAssocID="{BE808E1B-446F-43DE-BCA4-469B235FDC12}" presName="simulatedConn" presStyleLbl="solidFgAcc1" presStyleIdx="1" presStyleCnt="2"/>
      <dgm:spPr/>
    </dgm:pt>
    <dgm:pt modelId="{8D302711-A04D-48E7-9533-4668E523BAE9}" type="pres">
      <dgm:prSet presAssocID="{BE808E1B-446F-43DE-BCA4-469B235FDC12}" presName="vSp2" presStyleCnt="0"/>
      <dgm:spPr/>
    </dgm:pt>
    <dgm:pt modelId="{71EB0D45-5389-46A2-A93E-A0887AAC67BD}" type="pres">
      <dgm:prSet presAssocID="{BE808E1B-446F-43DE-BCA4-469B235FDC12}" presName="sibTrans" presStyleCnt="0"/>
      <dgm:spPr/>
    </dgm:pt>
    <dgm:pt modelId="{69445A7E-F494-4402-9F2E-3720DA9F35A7}" type="pres">
      <dgm:prSet presAssocID="{CDC9CFDA-B27E-4CA3-808B-A73AA6727237}" presName="compositeNode" presStyleCnt="0">
        <dgm:presLayoutVars>
          <dgm:bulletEnabled val="1"/>
        </dgm:presLayoutVars>
      </dgm:prSet>
      <dgm:spPr/>
    </dgm:pt>
    <dgm:pt modelId="{2ED3DBD0-659A-4A76-A26B-1FF6ED4402C5}" type="pres">
      <dgm:prSet presAssocID="{CDC9CFDA-B27E-4CA3-808B-A73AA6727237}" presName="bgRect" presStyleLbl="node1" presStyleIdx="2" presStyleCnt="3"/>
      <dgm:spPr/>
      <dgm:t>
        <a:bodyPr/>
        <a:lstStyle/>
        <a:p>
          <a:endParaRPr lang="ru-RU"/>
        </a:p>
      </dgm:t>
    </dgm:pt>
    <dgm:pt modelId="{E82AC34A-0D0D-48D4-ADC7-4EBED1C4EAB5}" type="pres">
      <dgm:prSet presAssocID="{CDC9CFDA-B27E-4CA3-808B-A73AA6727237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C6CA89-E5E7-412B-8361-E3FDCA05442A}" type="pres">
      <dgm:prSet presAssocID="{CDC9CFDA-B27E-4CA3-808B-A73AA6727237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126901-978C-417D-A949-2B01F4248396}" type="presOf" srcId="{385BECF9-3992-466E-BE59-8FFA96DCD5E1}" destId="{0C866F7A-5E42-4B12-9A0D-C9B4A8684A72}" srcOrd="0" destOrd="0" presId="urn:microsoft.com/office/officeart/2005/8/layout/hProcess7"/>
    <dgm:cxn modelId="{B00AB593-0591-442F-85CC-D106E16484CD}" srcId="{CDC9CFDA-B27E-4CA3-808B-A73AA6727237}" destId="{1033ED62-26BE-4710-B788-C16BC32DE964}" srcOrd="0" destOrd="0" parTransId="{E285FF52-71E6-4898-A34B-3300C372EDE9}" sibTransId="{89FCCDAA-305B-435C-826F-5DEA489BB6E1}"/>
    <dgm:cxn modelId="{1AFFBDB5-D2ED-450C-A79C-2C4EF28B1068}" srcId="{385BECF9-3992-466E-BE59-8FFA96DCD5E1}" destId="{379CD1D7-3D00-4FF3-AE55-E5E21EF9CC77}" srcOrd="0" destOrd="0" parTransId="{F93D4582-2AC3-4D69-85A9-317EF61EB43F}" sibTransId="{10A4A183-69A1-42C2-8354-CEF84680038C}"/>
    <dgm:cxn modelId="{BE9F8608-D7E5-4D50-968F-31A7F8529395}" srcId="{385BECF9-3992-466E-BE59-8FFA96DCD5E1}" destId="{CDC9CFDA-B27E-4CA3-808B-A73AA6727237}" srcOrd="2" destOrd="0" parTransId="{8C41DB51-EE48-45F6-9612-AE7D58088EBF}" sibTransId="{64CD63D7-74DB-487A-83FD-40D5F5EC5048}"/>
    <dgm:cxn modelId="{1FDDCCB0-BD31-4B7A-A062-6992B0340BE3}" type="presOf" srcId="{F44974C3-DF8E-40A5-AF93-35307A0F954C}" destId="{74B86E9C-9244-4586-9A21-5620136AAF7E}" srcOrd="0" destOrd="0" presId="urn:microsoft.com/office/officeart/2005/8/layout/hProcess7"/>
    <dgm:cxn modelId="{580C1C7F-3EE4-4BBD-B193-040B14E9D727}" srcId="{379CD1D7-3D00-4FF3-AE55-E5E21EF9CC77}" destId="{F44974C3-DF8E-40A5-AF93-35307A0F954C}" srcOrd="0" destOrd="0" parTransId="{D16BAE5B-F077-43DE-8FA4-B21389FB7E46}" sibTransId="{E957405F-CDDE-4BF9-83E7-FAB87FCF1437}"/>
    <dgm:cxn modelId="{E000779D-157E-4EF7-9A4E-C6AE896338AE}" type="presOf" srcId="{CDC9CFDA-B27E-4CA3-808B-A73AA6727237}" destId="{E82AC34A-0D0D-48D4-ADC7-4EBED1C4EAB5}" srcOrd="1" destOrd="0" presId="urn:microsoft.com/office/officeart/2005/8/layout/hProcess7"/>
    <dgm:cxn modelId="{4CE57C83-7BEE-47AA-86B2-1702E32BBE5E}" srcId="{385BECF9-3992-466E-BE59-8FFA96DCD5E1}" destId="{C382F0B1-58DB-49E8-81E8-219F70664BF2}" srcOrd="1" destOrd="0" parTransId="{37537CCD-53D9-43E1-B783-F3D31E86A348}" sibTransId="{BE808E1B-446F-43DE-BCA4-469B235FDC12}"/>
    <dgm:cxn modelId="{4D0A80A4-1D20-48B7-8309-06E8D2E20F91}" type="presOf" srcId="{379CD1D7-3D00-4FF3-AE55-E5E21EF9CC77}" destId="{17C73767-9A2F-4BDA-A551-41140A828ECD}" srcOrd="1" destOrd="0" presId="urn:microsoft.com/office/officeart/2005/8/layout/hProcess7"/>
    <dgm:cxn modelId="{0D0C8178-7C9E-4803-811C-54CF4E2DFE2F}" type="presOf" srcId="{CDC9CFDA-B27E-4CA3-808B-A73AA6727237}" destId="{2ED3DBD0-659A-4A76-A26B-1FF6ED4402C5}" srcOrd="0" destOrd="0" presId="urn:microsoft.com/office/officeart/2005/8/layout/hProcess7"/>
    <dgm:cxn modelId="{2452E76C-2E9A-4724-9F48-D20BE78B2ED8}" srcId="{C382F0B1-58DB-49E8-81E8-219F70664BF2}" destId="{E2D0459D-286D-4F37-9A24-A5E076A0C260}" srcOrd="0" destOrd="0" parTransId="{EE297519-A531-4DD9-8A08-0984469C557F}" sibTransId="{28A7B2E3-AC46-4096-8A41-A5D4E35A521D}"/>
    <dgm:cxn modelId="{F0310B68-7337-4779-9CEE-1B74F1562617}" type="presOf" srcId="{E2D0459D-286D-4F37-9A24-A5E076A0C260}" destId="{C6EE67D6-14C5-41B6-9BC9-27D147EF0898}" srcOrd="0" destOrd="0" presId="urn:microsoft.com/office/officeart/2005/8/layout/hProcess7"/>
    <dgm:cxn modelId="{A398D1CC-1B6C-4180-ACE4-811AD75A4E37}" type="presOf" srcId="{C382F0B1-58DB-49E8-81E8-219F70664BF2}" destId="{5234C69A-A84F-4772-BC8E-49DEE12ECE4E}" srcOrd="1" destOrd="0" presId="urn:microsoft.com/office/officeart/2005/8/layout/hProcess7"/>
    <dgm:cxn modelId="{23F61CA5-B0A4-4E72-ADAC-6EE3CE44728C}" type="presOf" srcId="{379CD1D7-3D00-4FF3-AE55-E5E21EF9CC77}" destId="{48947938-C5B6-4F4F-BDAC-E5A22A1C4E35}" srcOrd="0" destOrd="0" presId="urn:microsoft.com/office/officeart/2005/8/layout/hProcess7"/>
    <dgm:cxn modelId="{0C1C327C-CAD3-4E1F-BF3F-80BB2D1828C3}" type="presOf" srcId="{1033ED62-26BE-4710-B788-C16BC32DE964}" destId="{2AC6CA89-E5E7-412B-8361-E3FDCA05442A}" srcOrd="0" destOrd="0" presId="urn:microsoft.com/office/officeart/2005/8/layout/hProcess7"/>
    <dgm:cxn modelId="{2CB79558-EE9A-4002-9A5D-2CFEF012AB1A}" type="presOf" srcId="{C382F0B1-58DB-49E8-81E8-219F70664BF2}" destId="{D009C46C-5FCD-4DCE-B302-E2B4FE873E03}" srcOrd="0" destOrd="0" presId="urn:microsoft.com/office/officeart/2005/8/layout/hProcess7"/>
    <dgm:cxn modelId="{3EC2A065-2807-4E00-B418-7B2EE111E80B}" type="presParOf" srcId="{0C866F7A-5E42-4B12-9A0D-C9B4A8684A72}" destId="{55AB0238-3EF4-4FD7-B048-ED959A9E0D19}" srcOrd="0" destOrd="0" presId="urn:microsoft.com/office/officeart/2005/8/layout/hProcess7"/>
    <dgm:cxn modelId="{497EE43E-91C6-40BE-B586-10DC7E2A79F5}" type="presParOf" srcId="{55AB0238-3EF4-4FD7-B048-ED959A9E0D19}" destId="{48947938-C5B6-4F4F-BDAC-E5A22A1C4E35}" srcOrd="0" destOrd="0" presId="urn:microsoft.com/office/officeart/2005/8/layout/hProcess7"/>
    <dgm:cxn modelId="{7965BC3A-6D30-44CF-AF17-CA86B9064B53}" type="presParOf" srcId="{55AB0238-3EF4-4FD7-B048-ED959A9E0D19}" destId="{17C73767-9A2F-4BDA-A551-41140A828ECD}" srcOrd="1" destOrd="0" presId="urn:microsoft.com/office/officeart/2005/8/layout/hProcess7"/>
    <dgm:cxn modelId="{F018BB1C-A907-4160-9927-EE8DBA4030B8}" type="presParOf" srcId="{55AB0238-3EF4-4FD7-B048-ED959A9E0D19}" destId="{74B86E9C-9244-4586-9A21-5620136AAF7E}" srcOrd="2" destOrd="0" presId="urn:microsoft.com/office/officeart/2005/8/layout/hProcess7"/>
    <dgm:cxn modelId="{F81192C1-7850-4EDB-A52F-889CDD869340}" type="presParOf" srcId="{0C866F7A-5E42-4B12-9A0D-C9B4A8684A72}" destId="{C04D9458-FA76-483A-8FD7-0D6F46A6968E}" srcOrd="1" destOrd="0" presId="urn:microsoft.com/office/officeart/2005/8/layout/hProcess7"/>
    <dgm:cxn modelId="{CEC35522-5F7F-4E4A-B929-46EF5FBE6AB2}" type="presParOf" srcId="{0C866F7A-5E42-4B12-9A0D-C9B4A8684A72}" destId="{3D22F45B-C16B-4CD4-A5D0-68018A8B52AB}" srcOrd="2" destOrd="0" presId="urn:microsoft.com/office/officeart/2005/8/layout/hProcess7"/>
    <dgm:cxn modelId="{1C7A5AF5-0984-481A-8C03-1F9D3D6F16F2}" type="presParOf" srcId="{3D22F45B-C16B-4CD4-A5D0-68018A8B52AB}" destId="{A5DA59FC-5917-4F4B-B71C-AB118F3D72C8}" srcOrd="0" destOrd="0" presId="urn:microsoft.com/office/officeart/2005/8/layout/hProcess7"/>
    <dgm:cxn modelId="{FDAE454F-0756-4C4D-9E38-20A40942C373}" type="presParOf" srcId="{3D22F45B-C16B-4CD4-A5D0-68018A8B52AB}" destId="{A0B6554C-A353-443D-9ED6-089D87702E58}" srcOrd="1" destOrd="0" presId="urn:microsoft.com/office/officeart/2005/8/layout/hProcess7"/>
    <dgm:cxn modelId="{84A2D347-13EF-4548-92C0-817DC2EAF2D1}" type="presParOf" srcId="{3D22F45B-C16B-4CD4-A5D0-68018A8B52AB}" destId="{2FEB9A8C-51A9-4B55-9346-85DEC2A64B5C}" srcOrd="2" destOrd="0" presId="urn:microsoft.com/office/officeart/2005/8/layout/hProcess7"/>
    <dgm:cxn modelId="{76E0CE95-46D5-409C-8161-4662C09DA87A}" type="presParOf" srcId="{0C866F7A-5E42-4B12-9A0D-C9B4A8684A72}" destId="{B9613EE7-CE56-4A42-83F4-6A4CFCA20010}" srcOrd="3" destOrd="0" presId="urn:microsoft.com/office/officeart/2005/8/layout/hProcess7"/>
    <dgm:cxn modelId="{4DB106F5-5F9E-4B4A-945F-67F19CD5C998}" type="presParOf" srcId="{0C866F7A-5E42-4B12-9A0D-C9B4A8684A72}" destId="{74E511E6-08BC-4390-AAD5-D184FF52A764}" srcOrd="4" destOrd="0" presId="urn:microsoft.com/office/officeart/2005/8/layout/hProcess7"/>
    <dgm:cxn modelId="{A3C3B55D-A465-40F0-A108-13779FBE4741}" type="presParOf" srcId="{74E511E6-08BC-4390-AAD5-D184FF52A764}" destId="{D009C46C-5FCD-4DCE-B302-E2B4FE873E03}" srcOrd="0" destOrd="0" presId="urn:microsoft.com/office/officeart/2005/8/layout/hProcess7"/>
    <dgm:cxn modelId="{DEFBD62D-2E8D-4921-BE24-5A0BC5A6D58D}" type="presParOf" srcId="{74E511E6-08BC-4390-AAD5-D184FF52A764}" destId="{5234C69A-A84F-4772-BC8E-49DEE12ECE4E}" srcOrd="1" destOrd="0" presId="urn:microsoft.com/office/officeart/2005/8/layout/hProcess7"/>
    <dgm:cxn modelId="{ED9E4653-2EDF-4971-BFF9-4E9775A1B882}" type="presParOf" srcId="{74E511E6-08BC-4390-AAD5-D184FF52A764}" destId="{C6EE67D6-14C5-41B6-9BC9-27D147EF0898}" srcOrd="2" destOrd="0" presId="urn:microsoft.com/office/officeart/2005/8/layout/hProcess7"/>
    <dgm:cxn modelId="{1397EB2F-91C8-4070-99A4-1EC7181D1CC9}" type="presParOf" srcId="{0C866F7A-5E42-4B12-9A0D-C9B4A8684A72}" destId="{4F62364B-A9AA-407F-A485-D8E137EA1ED3}" srcOrd="5" destOrd="0" presId="urn:microsoft.com/office/officeart/2005/8/layout/hProcess7"/>
    <dgm:cxn modelId="{29B07DC7-D069-4FBC-9914-6982AACA4002}" type="presParOf" srcId="{0C866F7A-5E42-4B12-9A0D-C9B4A8684A72}" destId="{08360CEA-0812-4048-A69C-B50CAD151154}" srcOrd="6" destOrd="0" presId="urn:microsoft.com/office/officeart/2005/8/layout/hProcess7"/>
    <dgm:cxn modelId="{539E617A-2B3C-481F-8820-B9B3C664F988}" type="presParOf" srcId="{08360CEA-0812-4048-A69C-B50CAD151154}" destId="{ACC66894-55DE-4F75-9322-985DF44252B8}" srcOrd="0" destOrd="0" presId="urn:microsoft.com/office/officeart/2005/8/layout/hProcess7"/>
    <dgm:cxn modelId="{3139532F-8EBC-4852-9059-ADA8C83CAE1E}" type="presParOf" srcId="{08360CEA-0812-4048-A69C-B50CAD151154}" destId="{337B2935-E0F8-4043-9839-16841C007115}" srcOrd="1" destOrd="0" presId="urn:microsoft.com/office/officeart/2005/8/layout/hProcess7"/>
    <dgm:cxn modelId="{68EA811A-697F-4607-B82B-7F69D0DFD6DC}" type="presParOf" srcId="{08360CEA-0812-4048-A69C-B50CAD151154}" destId="{8D302711-A04D-48E7-9533-4668E523BAE9}" srcOrd="2" destOrd="0" presId="urn:microsoft.com/office/officeart/2005/8/layout/hProcess7"/>
    <dgm:cxn modelId="{EA84B282-A367-45D8-AA23-6AF1C57334DB}" type="presParOf" srcId="{0C866F7A-5E42-4B12-9A0D-C9B4A8684A72}" destId="{71EB0D45-5389-46A2-A93E-A0887AAC67BD}" srcOrd="7" destOrd="0" presId="urn:microsoft.com/office/officeart/2005/8/layout/hProcess7"/>
    <dgm:cxn modelId="{18C0F9B7-6088-490D-9E15-4CE7A31E1F7C}" type="presParOf" srcId="{0C866F7A-5E42-4B12-9A0D-C9B4A8684A72}" destId="{69445A7E-F494-4402-9F2E-3720DA9F35A7}" srcOrd="8" destOrd="0" presId="urn:microsoft.com/office/officeart/2005/8/layout/hProcess7"/>
    <dgm:cxn modelId="{2B7472FD-CC17-46C1-938B-7F6A02E375F1}" type="presParOf" srcId="{69445A7E-F494-4402-9F2E-3720DA9F35A7}" destId="{2ED3DBD0-659A-4A76-A26B-1FF6ED4402C5}" srcOrd="0" destOrd="0" presId="urn:microsoft.com/office/officeart/2005/8/layout/hProcess7"/>
    <dgm:cxn modelId="{A364A3B9-60C8-4F9C-AB19-A5056A076AE4}" type="presParOf" srcId="{69445A7E-F494-4402-9F2E-3720DA9F35A7}" destId="{E82AC34A-0D0D-48D4-ADC7-4EBED1C4EAB5}" srcOrd="1" destOrd="0" presId="urn:microsoft.com/office/officeart/2005/8/layout/hProcess7"/>
    <dgm:cxn modelId="{95C8CD85-907F-4B43-8B1E-85543AFFF1B2}" type="presParOf" srcId="{69445A7E-F494-4402-9F2E-3720DA9F35A7}" destId="{2AC6CA89-E5E7-412B-8361-E3FDCA05442A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3422112-9229-47F1-8476-95DF709D0452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EB1440E-C196-4E19-A964-BEFDD91C6F29}">
      <dgm:prSet phldrT="[Текст]"/>
      <dgm:spPr/>
      <dgm:t>
        <a:bodyPr/>
        <a:lstStyle/>
        <a:p>
          <a:r>
            <a:rPr lang="ru-RU" dirty="0" smtClean="0"/>
            <a:t>Оптимально: 9–14 лет</a:t>
          </a:r>
          <a:endParaRPr lang="ru-RU" dirty="0"/>
        </a:p>
      </dgm:t>
    </dgm:pt>
    <dgm:pt modelId="{16302EA8-5407-4252-B2E2-CD89D99E9C9F}" type="parTrans" cxnId="{74321B1C-87B4-4CC5-B962-8CBFDB3F6904}">
      <dgm:prSet/>
      <dgm:spPr/>
      <dgm:t>
        <a:bodyPr/>
        <a:lstStyle/>
        <a:p>
          <a:endParaRPr lang="ru-RU"/>
        </a:p>
      </dgm:t>
    </dgm:pt>
    <dgm:pt modelId="{21FD102F-68DE-46A0-9273-11AB7090337D}" type="sibTrans" cxnId="{74321B1C-87B4-4CC5-B962-8CBFDB3F6904}">
      <dgm:prSet/>
      <dgm:spPr/>
      <dgm:t>
        <a:bodyPr/>
        <a:lstStyle/>
        <a:p>
          <a:endParaRPr lang="ru-RU"/>
        </a:p>
      </dgm:t>
    </dgm:pt>
    <dgm:pt modelId="{2160D186-A28B-4A88-919A-8DB0BB851310}">
      <dgm:prSet phldrT="[Текст]"/>
      <dgm:spPr/>
      <dgm:t>
        <a:bodyPr/>
        <a:lstStyle/>
        <a:p>
          <a:r>
            <a:rPr lang="ru-RU" dirty="0" smtClean="0"/>
            <a:t>Мальчики и девочки, до начала половой жизни</a:t>
          </a:r>
          <a:endParaRPr lang="ru-RU" dirty="0"/>
        </a:p>
      </dgm:t>
    </dgm:pt>
    <dgm:pt modelId="{72C9668C-823D-416C-B1D3-09B25A0B8A52}" type="parTrans" cxnId="{00EBD245-83AE-4141-935D-4A5FF4986167}">
      <dgm:prSet/>
      <dgm:spPr/>
      <dgm:t>
        <a:bodyPr/>
        <a:lstStyle/>
        <a:p>
          <a:endParaRPr lang="ru-RU"/>
        </a:p>
      </dgm:t>
    </dgm:pt>
    <dgm:pt modelId="{68502A70-7F5D-47A9-B298-E3DF95EDE151}" type="sibTrans" cxnId="{00EBD245-83AE-4141-935D-4A5FF4986167}">
      <dgm:prSet/>
      <dgm:spPr/>
      <dgm:t>
        <a:bodyPr/>
        <a:lstStyle/>
        <a:p>
          <a:endParaRPr lang="ru-RU"/>
        </a:p>
      </dgm:t>
    </dgm:pt>
    <dgm:pt modelId="{1B6276A7-A7AC-4298-9DC1-092FB743D608}">
      <dgm:prSet phldrT="[Текст]"/>
      <dgm:spPr/>
      <dgm:t>
        <a:bodyPr/>
        <a:lstStyle/>
        <a:p>
          <a:r>
            <a:rPr lang="ru-RU" dirty="0" smtClean="0"/>
            <a:t>Догоняющая: 15–45 лет</a:t>
          </a:r>
          <a:endParaRPr lang="ru-RU" dirty="0"/>
        </a:p>
      </dgm:t>
    </dgm:pt>
    <dgm:pt modelId="{1D643B83-DB4D-494B-A26B-090B99A69467}" type="parTrans" cxnId="{9E9D6784-65ED-4688-BFDA-2117CF7FD44D}">
      <dgm:prSet/>
      <dgm:spPr/>
      <dgm:t>
        <a:bodyPr/>
        <a:lstStyle/>
        <a:p>
          <a:endParaRPr lang="ru-RU"/>
        </a:p>
      </dgm:t>
    </dgm:pt>
    <dgm:pt modelId="{5417FF31-9CFD-4E92-A523-FC1AE2262A92}" type="sibTrans" cxnId="{9E9D6784-65ED-4688-BFDA-2117CF7FD44D}">
      <dgm:prSet/>
      <dgm:spPr/>
      <dgm:t>
        <a:bodyPr/>
        <a:lstStyle/>
        <a:p>
          <a:endParaRPr lang="ru-RU"/>
        </a:p>
      </dgm:t>
    </dgm:pt>
    <dgm:pt modelId="{101C0505-CDD6-4E31-B43B-307F7F695739}">
      <dgm:prSet phldrT="[Текст]"/>
      <dgm:spPr/>
      <dgm:t>
        <a:bodyPr/>
        <a:lstStyle/>
        <a:p>
          <a:r>
            <a:rPr lang="ru-RU" dirty="0" smtClean="0"/>
            <a:t>Для тех, кто не был привит ранее</a:t>
          </a:r>
          <a:endParaRPr lang="ru-RU" dirty="0"/>
        </a:p>
      </dgm:t>
    </dgm:pt>
    <dgm:pt modelId="{9C4AD44D-8153-4BCD-8F02-6A30DC64C789}" type="parTrans" cxnId="{7DCC3414-8FEA-4FC7-B601-601AF586D234}">
      <dgm:prSet/>
      <dgm:spPr/>
      <dgm:t>
        <a:bodyPr/>
        <a:lstStyle/>
        <a:p>
          <a:endParaRPr lang="ru-RU"/>
        </a:p>
      </dgm:t>
    </dgm:pt>
    <dgm:pt modelId="{C6EB41E3-D7D7-4C1B-9942-B452606FD146}" type="sibTrans" cxnId="{7DCC3414-8FEA-4FC7-B601-601AF586D234}">
      <dgm:prSet/>
      <dgm:spPr/>
      <dgm:t>
        <a:bodyPr/>
        <a:lstStyle/>
        <a:p>
          <a:endParaRPr lang="ru-RU"/>
        </a:p>
      </dgm:t>
    </dgm:pt>
    <dgm:pt modelId="{F0366C88-7BE2-4D6C-A62F-8F95CF13BE70}">
      <dgm:prSet phldrT="[Текст]"/>
      <dgm:spPr/>
      <dgm:t>
        <a:bodyPr/>
        <a:lstStyle/>
        <a:p>
          <a:r>
            <a:rPr lang="ru-RU" dirty="0" smtClean="0"/>
            <a:t>Старше 45 лет</a:t>
          </a:r>
          <a:endParaRPr lang="ru-RU" dirty="0"/>
        </a:p>
      </dgm:t>
    </dgm:pt>
    <dgm:pt modelId="{0079614F-48DF-42BF-B46A-550295ABCF01}" type="parTrans" cxnId="{08290919-2982-4E2A-B504-3F3BF1E91B9D}">
      <dgm:prSet/>
      <dgm:spPr/>
      <dgm:t>
        <a:bodyPr/>
        <a:lstStyle/>
        <a:p>
          <a:endParaRPr lang="ru-RU"/>
        </a:p>
      </dgm:t>
    </dgm:pt>
    <dgm:pt modelId="{90420317-50D2-4785-96F9-9FDF3A7D838E}" type="sibTrans" cxnId="{08290919-2982-4E2A-B504-3F3BF1E91B9D}">
      <dgm:prSet/>
      <dgm:spPr/>
      <dgm:t>
        <a:bodyPr/>
        <a:lstStyle/>
        <a:p>
          <a:endParaRPr lang="ru-RU"/>
        </a:p>
      </dgm:t>
    </dgm:pt>
    <dgm:pt modelId="{0147ED8C-D0FB-4DBB-AFE6-D22D5DD3C09C}">
      <dgm:prSet phldrT="[Текст]"/>
      <dgm:spPr/>
      <dgm:t>
        <a:bodyPr/>
        <a:lstStyle/>
        <a:p>
          <a:r>
            <a:rPr lang="ru-RU" dirty="0" smtClean="0"/>
            <a:t>По решению врача и пациента</a:t>
          </a:r>
          <a:endParaRPr lang="ru-RU" dirty="0"/>
        </a:p>
      </dgm:t>
    </dgm:pt>
    <dgm:pt modelId="{70803BA3-9356-44A8-8619-8F8E03ED1AAF}" type="parTrans" cxnId="{11220223-5A81-4578-93E0-A2F4D5EF118C}">
      <dgm:prSet/>
      <dgm:spPr/>
      <dgm:t>
        <a:bodyPr/>
        <a:lstStyle/>
        <a:p>
          <a:endParaRPr lang="ru-RU"/>
        </a:p>
      </dgm:t>
    </dgm:pt>
    <dgm:pt modelId="{30091352-3599-4D6F-BFDF-86DF69CCED70}" type="sibTrans" cxnId="{11220223-5A81-4578-93E0-A2F4D5EF118C}">
      <dgm:prSet/>
      <dgm:spPr/>
      <dgm:t>
        <a:bodyPr/>
        <a:lstStyle/>
        <a:p>
          <a:endParaRPr lang="ru-RU"/>
        </a:p>
      </dgm:t>
    </dgm:pt>
    <dgm:pt modelId="{1C9E423E-7E13-479C-BE68-F0FA6E9C7415}">
      <dgm:prSet/>
      <dgm:spPr/>
      <dgm:t>
        <a:bodyPr/>
        <a:lstStyle/>
        <a:p>
          <a:r>
            <a:rPr lang="ru-RU" dirty="0" smtClean="0"/>
            <a:t>В этом возрасте иммунный ответ на вакцину максимальный, а вероятность уже иметь ВПЧ — минимальна.</a:t>
          </a:r>
          <a:endParaRPr lang="ru-RU" dirty="0"/>
        </a:p>
      </dgm:t>
    </dgm:pt>
    <dgm:pt modelId="{B760A782-C8D6-4CD2-B64D-26E9A7B3DF2D}" type="parTrans" cxnId="{F6A0B043-D2CB-4C46-AEFE-A410E661D28E}">
      <dgm:prSet/>
      <dgm:spPr/>
      <dgm:t>
        <a:bodyPr/>
        <a:lstStyle/>
        <a:p>
          <a:endParaRPr lang="ru-RU"/>
        </a:p>
      </dgm:t>
    </dgm:pt>
    <dgm:pt modelId="{E9833895-C44F-4EDF-85A6-B0F2F6950D3E}" type="sibTrans" cxnId="{F6A0B043-D2CB-4C46-AEFE-A410E661D28E}">
      <dgm:prSet/>
      <dgm:spPr/>
      <dgm:t>
        <a:bodyPr/>
        <a:lstStyle/>
        <a:p>
          <a:endParaRPr lang="ru-RU"/>
        </a:p>
      </dgm:t>
    </dgm:pt>
    <dgm:pt modelId="{A5670DCF-DB1A-4395-86E2-9AE3E9AB8414}">
      <dgm:prSet/>
      <dgm:spPr/>
      <dgm:t>
        <a:bodyPr/>
        <a:lstStyle/>
        <a:p>
          <a:r>
            <a:rPr lang="ru-RU" dirty="0" smtClean="0"/>
            <a:t>Эффективность несколько ниже, но всё ещё очень высокая.</a:t>
          </a:r>
          <a:endParaRPr lang="ru-RU" dirty="0"/>
        </a:p>
      </dgm:t>
    </dgm:pt>
    <dgm:pt modelId="{DA18DFF4-76FB-4FD9-A393-A1AC9630CB9B}" type="parTrans" cxnId="{EA771CFD-1903-4BC9-A686-6DAC21E0DE29}">
      <dgm:prSet/>
      <dgm:spPr/>
      <dgm:t>
        <a:bodyPr/>
        <a:lstStyle/>
        <a:p>
          <a:endParaRPr lang="ru-RU"/>
        </a:p>
      </dgm:t>
    </dgm:pt>
    <dgm:pt modelId="{1A13CAD8-805A-4CD5-814D-6B0D04BB0881}" type="sibTrans" cxnId="{EA771CFD-1903-4BC9-A686-6DAC21E0DE29}">
      <dgm:prSet/>
      <dgm:spPr/>
      <dgm:t>
        <a:bodyPr/>
        <a:lstStyle/>
        <a:p>
          <a:endParaRPr lang="ru-RU"/>
        </a:p>
      </dgm:t>
    </dgm:pt>
    <dgm:pt modelId="{57E09DC6-D1F7-42C1-A3C3-8CDD813E5D5A}">
      <dgm:prSet/>
      <dgm:spPr/>
      <dgm:t>
        <a:bodyPr/>
        <a:lstStyle/>
        <a:p>
          <a:r>
            <a:rPr lang="ru-RU" dirty="0" smtClean="0"/>
            <a:t>Вакцинация возможна и после 45</a:t>
          </a:r>
          <a:endParaRPr lang="ru-RU" dirty="0"/>
        </a:p>
      </dgm:t>
    </dgm:pt>
    <dgm:pt modelId="{C0497323-B737-44E1-9464-6915F9E303B3}" type="parTrans" cxnId="{C50A94DA-57A6-4D2F-8A6F-6887B0418B7C}">
      <dgm:prSet/>
      <dgm:spPr/>
      <dgm:t>
        <a:bodyPr/>
        <a:lstStyle/>
        <a:p>
          <a:endParaRPr lang="ru-RU"/>
        </a:p>
      </dgm:t>
    </dgm:pt>
    <dgm:pt modelId="{FB7DB61C-CD75-4B7A-A601-FE1507A8224E}" type="sibTrans" cxnId="{C50A94DA-57A6-4D2F-8A6F-6887B0418B7C}">
      <dgm:prSet/>
      <dgm:spPr/>
      <dgm:t>
        <a:bodyPr/>
        <a:lstStyle/>
        <a:p>
          <a:endParaRPr lang="ru-RU"/>
        </a:p>
      </dgm:t>
    </dgm:pt>
    <dgm:pt modelId="{68239BF9-0589-43D6-B342-27311D5E75A3}" type="pres">
      <dgm:prSet presAssocID="{B3422112-9229-47F1-8476-95DF709D045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897432-C2C4-4A0A-9244-493CD2E568B4}" type="pres">
      <dgm:prSet presAssocID="{4EB1440E-C196-4E19-A964-BEFDD91C6F29}" presName="compositeNode" presStyleCnt="0">
        <dgm:presLayoutVars>
          <dgm:bulletEnabled val="1"/>
        </dgm:presLayoutVars>
      </dgm:prSet>
      <dgm:spPr/>
    </dgm:pt>
    <dgm:pt modelId="{578BA7E2-4406-4662-8563-A283C3D94F93}" type="pres">
      <dgm:prSet presAssocID="{4EB1440E-C196-4E19-A964-BEFDD91C6F29}" presName="bgRect" presStyleLbl="node1" presStyleIdx="0" presStyleCnt="3"/>
      <dgm:spPr/>
      <dgm:t>
        <a:bodyPr/>
        <a:lstStyle/>
        <a:p>
          <a:endParaRPr lang="ru-RU"/>
        </a:p>
      </dgm:t>
    </dgm:pt>
    <dgm:pt modelId="{7452DADF-363C-4CEB-B468-A1A6443711BE}" type="pres">
      <dgm:prSet presAssocID="{4EB1440E-C196-4E19-A964-BEFDD91C6F29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1CD61F-564A-495A-BB9C-2B3AB2B7B94A}" type="pres">
      <dgm:prSet presAssocID="{4EB1440E-C196-4E19-A964-BEFDD91C6F29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8AD721-43C7-47F3-9633-11C70264E152}" type="pres">
      <dgm:prSet presAssocID="{21FD102F-68DE-46A0-9273-11AB7090337D}" presName="hSp" presStyleCnt="0"/>
      <dgm:spPr/>
    </dgm:pt>
    <dgm:pt modelId="{40FB3FC3-48A1-4390-9945-00546F3C71DB}" type="pres">
      <dgm:prSet presAssocID="{21FD102F-68DE-46A0-9273-11AB7090337D}" presName="vProcSp" presStyleCnt="0"/>
      <dgm:spPr/>
    </dgm:pt>
    <dgm:pt modelId="{DB878E74-EAE0-49F8-92E8-5EB5FF3CCD9D}" type="pres">
      <dgm:prSet presAssocID="{21FD102F-68DE-46A0-9273-11AB7090337D}" presName="vSp1" presStyleCnt="0"/>
      <dgm:spPr/>
    </dgm:pt>
    <dgm:pt modelId="{22B93671-1AD3-480C-A4EB-9CC8BCC22F5D}" type="pres">
      <dgm:prSet presAssocID="{21FD102F-68DE-46A0-9273-11AB7090337D}" presName="simulatedConn" presStyleLbl="solidFgAcc1" presStyleIdx="0" presStyleCnt="2"/>
      <dgm:spPr/>
    </dgm:pt>
    <dgm:pt modelId="{41939A0A-A32C-4050-A3F9-B2A64B7A2057}" type="pres">
      <dgm:prSet presAssocID="{21FD102F-68DE-46A0-9273-11AB7090337D}" presName="vSp2" presStyleCnt="0"/>
      <dgm:spPr/>
    </dgm:pt>
    <dgm:pt modelId="{A90C0B5A-DC4C-469E-AE98-824D5BC43D9D}" type="pres">
      <dgm:prSet presAssocID="{21FD102F-68DE-46A0-9273-11AB7090337D}" presName="sibTrans" presStyleCnt="0"/>
      <dgm:spPr/>
    </dgm:pt>
    <dgm:pt modelId="{F04A1EC4-1946-4C0F-AA11-C556238797F6}" type="pres">
      <dgm:prSet presAssocID="{1B6276A7-A7AC-4298-9DC1-092FB743D608}" presName="compositeNode" presStyleCnt="0">
        <dgm:presLayoutVars>
          <dgm:bulletEnabled val="1"/>
        </dgm:presLayoutVars>
      </dgm:prSet>
      <dgm:spPr/>
    </dgm:pt>
    <dgm:pt modelId="{9E2BA1DA-863D-46EC-9AD1-C8DDC2961DE6}" type="pres">
      <dgm:prSet presAssocID="{1B6276A7-A7AC-4298-9DC1-092FB743D608}" presName="bgRect" presStyleLbl="node1" presStyleIdx="1" presStyleCnt="3"/>
      <dgm:spPr/>
      <dgm:t>
        <a:bodyPr/>
        <a:lstStyle/>
        <a:p>
          <a:endParaRPr lang="ru-RU"/>
        </a:p>
      </dgm:t>
    </dgm:pt>
    <dgm:pt modelId="{77CAB38B-CE08-4464-AB24-5E1593E5D38E}" type="pres">
      <dgm:prSet presAssocID="{1B6276A7-A7AC-4298-9DC1-092FB743D608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99FA77-8E74-44DF-A3C6-1F1070A27DD2}" type="pres">
      <dgm:prSet presAssocID="{1B6276A7-A7AC-4298-9DC1-092FB743D608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06606F-C825-42DD-8CA3-F52F95AA841E}" type="pres">
      <dgm:prSet presAssocID="{5417FF31-9CFD-4E92-A523-FC1AE2262A92}" presName="hSp" presStyleCnt="0"/>
      <dgm:spPr/>
    </dgm:pt>
    <dgm:pt modelId="{0D13929C-EF62-4B82-9C5E-D3BA96CEDB14}" type="pres">
      <dgm:prSet presAssocID="{5417FF31-9CFD-4E92-A523-FC1AE2262A92}" presName="vProcSp" presStyleCnt="0"/>
      <dgm:spPr/>
    </dgm:pt>
    <dgm:pt modelId="{E697CB16-9819-43E7-AADD-7D9978370C5D}" type="pres">
      <dgm:prSet presAssocID="{5417FF31-9CFD-4E92-A523-FC1AE2262A92}" presName="vSp1" presStyleCnt="0"/>
      <dgm:spPr/>
    </dgm:pt>
    <dgm:pt modelId="{E84D86B0-BAD4-4EB7-AF5D-6CC928100BB3}" type="pres">
      <dgm:prSet presAssocID="{5417FF31-9CFD-4E92-A523-FC1AE2262A92}" presName="simulatedConn" presStyleLbl="solidFgAcc1" presStyleIdx="1" presStyleCnt="2"/>
      <dgm:spPr/>
    </dgm:pt>
    <dgm:pt modelId="{7493FB7C-3FC8-4BCA-BC2D-AE614BE8DC4E}" type="pres">
      <dgm:prSet presAssocID="{5417FF31-9CFD-4E92-A523-FC1AE2262A92}" presName="vSp2" presStyleCnt="0"/>
      <dgm:spPr/>
    </dgm:pt>
    <dgm:pt modelId="{DE09A844-4925-45F9-9F22-4E762DEB61ED}" type="pres">
      <dgm:prSet presAssocID="{5417FF31-9CFD-4E92-A523-FC1AE2262A92}" presName="sibTrans" presStyleCnt="0"/>
      <dgm:spPr/>
    </dgm:pt>
    <dgm:pt modelId="{45466D22-9804-43E1-8C01-D39EAD197A8B}" type="pres">
      <dgm:prSet presAssocID="{F0366C88-7BE2-4D6C-A62F-8F95CF13BE70}" presName="compositeNode" presStyleCnt="0">
        <dgm:presLayoutVars>
          <dgm:bulletEnabled val="1"/>
        </dgm:presLayoutVars>
      </dgm:prSet>
      <dgm:spPr/>
    </dgm:pt>
    <dgm:pt modelId="{CD7DF58F-914F-4B3A-8B89-71268E98CE21}" type="pres">
      <dgm:prSet presAssocID="{F0366C88-7BE2-4D6C-A62F-8F95CF13BE70}" presName="bgRect" presStyleLbl="node1" presStyleIdx="2" presStyleCnt="3"/>
      <dgm:spPr/>
      <dgm:t>
        <a:bodyPr/>
        <a:lstStyle/>
        <a:p>
          <a:endParaRPr lang="ru-RU"/>
        </a:p>
      </dgm:t>
    </dgm:pt>
    <dgm:pt modelId="{A52DCA2A-2791-43C6-8613-519D415A5B98}" type="pres">
      <dgm:prSet presAssocID="{F0366C88-7BE2-4D6C-A62F-8F95CF13BE70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691E2F-7D10-4581-B743-5227BBD75EE6}" type="pres">
      <dgm:prSet presAssocID="{F0366C88-7BE2-4D6C-A62F-8F95CF13BE70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D724F8-ACB2-442B-90AC-30C74C4412CC}" type="presOf" srcId="{1C9E423E-7E13-479C-BE68-F0FA6E9C7415}" destId="{B31CD61F-564A-495A-BB9C-2B3AB2B7B94A}" srcOrd="0" destOrd="1" presId="urn:microsoft.com/office/officeart/2005/8/layout/hProcess7"/>
    <dgm:cxn modelId="{CBA9B474-A6DB-4AFD-89A2-3659BB7CB494}" type="presOf" srcId="{F0366C88-7BE2-4D6C-A62F-8F95CF13BE70}" destId="{A52DCA2A-2791-43C6-8613-519D415A5B98}" srcOrd="1" destOrd="0" presId="urn:microsoft.com/office/officeart/2005/8/layout/hProcess7"/>
    <dgm:cxn modelId="{C2D7F4BB-B72F-4D3F-8F0B-69B63AE224EC}" type="presOf" srcId="{2160D186-A28B-4A88-919A-8DB0BB851310}" destId="{B31CD61F-564A-495A-BB9C-2B3AB2B7B94A}" srcOrd="0" destOrd="0" presId="urn:microsoft.com/office/officeart/2005/8/layout/hProcess7"/>
    <dgm:cxn modelId="{C50A94DA-57A6-4D2F-8A6F-6887B0418B7C}" srcId="{F0366C88-7BE2-4D6C-A62F-8F95CF13BE70}" destId="{57E09DC6-D1F7-42C1-A3C3-8CDD813E5D5A}" srcOrd="1" destOrd="0" parTransId="{C0497323-B737-44E1-9464-6915F9E303B3}" sibTransId="{FB7DB61C-CD75-4B7A-A601-FE1507A8224E}"/>
    <dgm:cxn modelId="{01334F69-E496-4783-BCD7-542B8A5F1E7A}" type="presOf" srcId="{4EB1440E-C196-4E19-A964-BEFDD91C6F29}" destId="{7452DADF-363C-4CEB-B468-A1A6443711BE}" srcOrd="1" destOrd="0" presId="urn:microsoft.com/office/officeart/2005/8/layout/hProcess7"/>
    <dgm:cxn modelId="{00EBD245-83AE-4141-935D-4A5FF4986167}" srcId="{4EB1440E-C196-4E19-A964-BEFDD91C6F29}" destId="{2160D186-A28B-4A88-919A-8DB0BB851310}" srcOrd="0" destOrd="0" parTransId="{72C9668C-823D-416C-B1D3-09B25A0B8A52}" sibTransId="{68502A70-7F5D-47A9-B298-E3DF95EDE151}"/>
    <dgm:cxn modelId="{EA771CFD-1903-4BC9-A686-6DAC21E0DE29}" srcId="{1B6276A7-A7AC-4298-9DC1-092FB743D608}" destId="{A5670DCF-DB1A-4395-86E2-9AE3E9AB8414}" srcOrd="1" destOrd="0" parTransId="{DA18DFF4-76FB-4FD9-A393-A1AC9630CB9B}" sibTransId="{1A13CAD8-805A-4CD5-814D-6B0D04BB0881}"/>
    <dgm:cxn modelId="{11220223-5A81-4578-93E0-A2F4D5EF118C}" srcId="{F0366C88-7BE2-4D6C-A62F-8F95CF13BE70}" destId="{0147ED8C-D0FB-4DBB-AFE6-D22D5DD3C09C}" srcOrd="0" destOrd="0" parTransId="{70803BA3-9356-44A8-8619-8F8E03ED1AAF}" sibTransId="{30091352-3599-4D6F-BFDF-86DF69CCED70}"/>
    <dgm:cxn modelId="{4F80361F-8622-4943-A89A-9219E7C9F67B}" type="presOf" srcId="{0147ED8C-D0FB-4DBB-AFE6-D22D5DD3C09C}" destId="{B7691E2F-7D10-4581-B743-5227BBD75EE6}" srcOrd="0" destOrd="0" presId="urn:microsoft.com/office/officeart/2005/8/layout/hProcess7"/>
    <dgm:cxn modelId="{106111DE-DEF9-4511-96C5-600F1EA9B25F}" type="presOf" srcId="{B3422112-9229-47F1-8476-95DF709D0452}" destId="{68239BF9-0589-43D6-B342-27311D5E75A3}" srcOrd="0" destOrd="0" presId="urn:microsoft.com/office/officeart/2005/8/layout/hProcess7"/>
    <dgm:cxn modelId="{08290919-2982-4E2A-B504-3F3BF1E91B9D}" srcId="{B3422112-9229-47F1-8476-95DF709D0452}" destId="{F0366C88-7BE2-4D6C-A62F-8F95CF13BE70}" srcOrd="2" destOrd="0" parTransId="{0079614F-48DF-42BF-B46A-550295ABCF01}" sibTransId="{90420317-50D2-4785-96F9-9FDF3A7D838E}"/>
    <dgm:cxn modelId="{1C40C08A-F40E-4884-A46A-4829969009C0}" type="presOf" srcId="{1B6276A7-A7AC-4298-9DC1-092FB743D608}" destId="{77CAB38B-CE08-4464-AB24-5E1593E5D38E}" srcOrd="1" destOrd="0" presId="urn:microsoft.com/office/officeart/2005/8/layout/hProcess7"/>
    <dgm:cxn modelId="{C5F9C821-9B28-4A54-AACA-AA814F03ACF1}" type="presOf" srcId="{4EB1440E-C196-4E19-A964-BEFDD91C6F29}" destId="{578BA7E2-4406-4662-8563-A283C3D94F93}" srcOrd="0" destOrd="0" presId="urn:microsoft.com/office/officeart/2005/8/layout/hProcess7"/>
    <dgm:cxn modelId="{BE333EAF-87C8-4686-B8E3-8ED70D79FFE0}" type="presOf" srcId="{A5670DCF-DB1A-4395-86E2-9AE3E9AB8414}" destId="{5399FA77-8E74-44DF-A3C6-1F1070A27DD2}" srcOrd="0" destOrd="1" presId="urn:microsoft.com/office/officeart/2005/8/layout/hProcess7"/>
    <dgm:cxn modelId="{035D9346-D4BC-46CE-9314-A60E5ABC59EC}" type="presOf" srcId="{1B6276A7-A7AC-4298-9DC1-092FB743D608}" destId="{9E2BA1DA-863D-46EC-9AD1-C8DDC2961DE6}" srcOrd="0" destOrd="0" presId="urn:microsoft.com/office/officeart/2005/8/layout/hProcess7"/>
    <dgm:cxn modelId="{F6A0B043-D2CB-4C46-AEFE-A410E661D28E}" srcId="{4EB1440E-C196-4E19-A964-BEFDD91C6F29}" destId="{1C9E423E-7E13-479C-BE68-F0FA6E9C7415}" srcOrd="1" destOrd="0" parTransId="{B760A782-C8D6-4CD2-B64D-26E9A7B3DF2D}" sibTransId="{E9833895-C44F-4EDF-85A6-B0F2F6950D3E}"/>
    <dgm:cxn modelId="{D1635370-89A4-48AB-AD0B-A47193A3348E}" type="presOf" srcId="{F0366C88-7BE2-4D6C-A62F-8F95CF13BE70}" destId="{CD7DF58F-914F-4B3A-8B89-71268E98CE21}" srcOrd="0" destOrd="0" presId="urn:microsoft.com/office/officeart/2005/8/layout/hProcess7"/>
    <dgm:cxn modelId="{74321B1C-87B4-4CC5-B962-8CBFDB3F6904}" srcId="{B3422112-9229-47F1-8476-95DF709D0452}" destId="{4EB1440E-C196-4E19-A964-BEFDD91C6F29}" srcOrd="0" destOrd="0" parTransId="{16302EA8-5407-4252-B2E2-CD89D99E9C9F}" sibTransId="{21FD102F-68DE-46A0-9273-11AB7090337D}"/>
    <dgm:cxn modelId="{7DCC3414-8FEA-4FC7-B601-601AF586D234}" srcId="{1B6276A7-A7AC-4298-9DC1-092FB743D608}" destId="{101C0505-CDD6-4E31-B43B-307F7F695739}" srcOrd="0" destOrd="0" parTransId="{9C4AD44D-8153-4BCD-8F02-6A30DC64C789}" sibTransId="{C6EB41E3-D7D7-4C1B-9942-B452606FD146}"/>
    <dgm:cxn modelId="{9E9D6784-65ED-4688-BFDA-2117CF7FD44D}" srcId="{B3422112-9229-47F1-8476-95DF709D0452}" destId="{1B6276A7-A7AC-4298-9DC1-092FB743D608}" srcOrd="1" destOrd="0" parTransId="{1D643B83-DB4D-494B-A26B-090B99A69467}" sibTransId="{5417FF31-9CFD-4E92-A523-FC1AE2262A92}"/>
    <dgm:cxn modelId="{98C8AB3E-BDD3-49E6-B976-A4E22A767850}" type="presOf" srcId="{101C0505-CDD6-4E31-B43B-307F7F695739}" destId="{5399FA77-8E74-44DF-A3C6-1F1070A27DD2}" srcOrd="0" destOrd="0" presId="urn:microsoft.com/office/officeart/2005/8/layout/hProcess7"/>
    <dgm:cxn modelId="{FEBAE776-1D00-48F1-BAD8-E8733DDCEE48}" type="presOf" srcId="{57E09DC6-D1F7-42C1-A3C3-8CDD813E5D5A}" destId="{B7691E2F-7D10-4581-B743-5227BBD75EE6}" srcOrd="0" destOrd="1" presId="urn:microsoft.com/office/officeart/2005/8/layout/hProcess7"/>
    <dgm:cxn modelId="{9F29F201-0914-4B57-950B-673A1D484C4A}" type="presParOf" srcId="{68239BF9-0589-43D6-B342-27311D5E75A3}" destId="{C9897432-C2C4-4A0A-9244-493CD2E568B4}" srcOrd="0" destOrd="0" presId="urn:microsoft.com/office/officeart/2005/8/layout/hProcess7"/>
    <dgm:cxn modelId="{0CB6786A-D84F-4E6F-979A-BD4EB246ECDD}" type="presParOf" srcId="{C9897432-C2C4-4A0A-9244-493CD2E568B4}" destId="{578BA7E2-4406-4662-8563-A283C3D94F93}" srcOrd="0" destOrd="0" presId="urn:microsoft.com/office/officeart/2005/8/layout/hProcess7"/>
    <dgm:cxn modelId="{2396F31A-EA87-4827-84DC-3158C7F3D872}" type="presParOf" srcId="{C9897432-C2C4-4A0A-9244-493CD2E568B4}" destId="{7452DADF-363C-4CEB-B468-A1A6443711BE}" srcOrd="1" destOrd="0" presId="urn:microsoft.com/office/officeart/2005/8/layout/hProcess7"/>
    <dgm:cxn modelId="{62087E0E-114E-4EFB-BC0D-01C44E9C9A50}" type="presParOf" srcId="{C9897432-C2C4-4A0A-9244-493CD2E568B4}" destId="{B31CD61F-564A-495A-BB9C-2B3AB2B7B94A}" srcOrd="2" destOrd="0" presId="urn:microsoft.com/office/officeart/2005/8/layout/hProcess7"/>
    <dgm:cxn modelId="{94817237-4420-4215-87C9-4B06579042B7}" type="presParOf" srcId="{68239BF9-0589-43D6-B342-27311D5E75A3}" destId="{138AD721-43C7-47F3-9633-11C70264E152}" srcOrd="1" destOrd="0" presId="urn:microsoft.com/office/officeart/2005/8/layout/hProcess7"/>
    <dgm:cxn modelId="{6BB563B6-C795-491A-9CC0-5EA57442EA90}" type="presParOf" srcId="{68239BF9-0589-43D6-B342-27311D5E75A3}" destId="{40FB3FC3-48A1-4390-9945-00546F3C71DB}" srcOrd="2" destOrd="0" presId="urn:microsoft.com/office/officeart/2005/8/layout/hProcess7"/>
    <dgm:cxn modelId="{354CCF99-1984-438D-ABEB-7FFC2A4BBA13}" type="presParOf" srcId="{40FB3FC3-48A1-4390-9945-00546F3C71DB}" destId="{DB878E74-EAE0-49F8-92E8-5EB5FF3CCD9D}" srcOrd="0" destOrd="0" presId="urn:microsoft.com/office/officeart/2005/8/layout/hProcess7"/>
    <dgm:cxn modelId="{E4611B43-CD46-4A15-91D2-98ABE83C2404}" type="presParOf" srcId="{40FB3FC3-48A1-4390-9945-00546F3C71DB}" destId="{22B93671-1AD3-480C-A4EB-9CC8BCC22F5D}" srcOrd="1" destOrd="0" presId="urn:microsoft.com/office/officeart/2005/8/layout/hProcess7"/>
    <dgm:cxn modelId="{CB75E56A-8835-47B2-A1C3-C5930A52C5DB}" type="presParOf" srcId="{40FB3FC3-48A1-4390-9945-00546F3C71DB}" destId="{41939A0A-A32C-4050-A3F9-B2A64B7A2057}" srcOrd="2" destOrd="0" presId="urn:microsoft.com/office/officeart/2005/8/layout/hProcess7"/>
    <dgm:cxn modelId="{786A11AC-983C-443A-8091-2B3DE42FBCA6}" type="presParOf" srcId="{68239BF9-0589-43D6-B342-27311D5E75A3}" destId="{A90C0B5A-DC4C-469E-AE98-824D5BC43D9D}" srcOrd="3" destOrd="0" presId="urn:microsoft.com/office/officeart/2005/8/layout/hProcess7"/>
    <dgm:cxn modelId="{76FAE4C2-1743-4616-82D6-FCB07485233F}" type="presParOf" srcId="{68239BF9-0589-43D6-B342-27311D5E75A3}" destId="{F04A1EC4-1946-4C0F-AA11-C556238797F6}" srcOrd="4" destOrd="0" presId="urn:microsoft.com/office/officeart/2005/8/layout/hProcess7"/>
    <dgm:cxn modelId="{E2DA5F09-4BC5-4712-A1C3-630EC68CAE98}" type="presParOf" srcId="{F04A1EC4-1946-4C0F-AA11-C556238797F6}" destId="{9E2BA1DA-863D-46EC-9AD1-C8DDC2961DE6}" srcOrd="0" destOrd="0" presId="urn:microsoft.com/office/officeart/2005/8/layout/hProcess7"/>
    <dgm:cxn modelId="{7F8F31B4-D424-4400-9024-16944690330E}" type="presParOf" srcId="{F04A1EC4-1946-4C0F-AA11-C556238797F6}" destId="{77CAB38B-CE08-4464-AB24-5E1593E5D38E}" srcOrd="1" destOrd="0" presId="urn:microsoft.com/office/officeart/2005/8/layout/hProcess7"/>
    <dgm:cxn modelId="{5325DDDC-F7C2-4766-B5CB-18884674AC65}" type="presParOf" srcId="{F04A1EC4-1946-4C0F-AA11-C556238797F6}" destId="{5399FA77-8E74-44DF-A3C6-1F1070A27DD2}" srcOrd="2" destOrd="0" presId="urn:microsoft.com/office/officeart/2005/8/layout/hProcess7"/>
    <dgm:cxn modelId="{ABD6BD9C-46CA-4B72-B839-77A9EC2484DA}" type="presParOf" srcId="{68239BF9-0589-43D6-B342-27311D5E75A3}" destId="{3C06606F-C825-42DD-8CA3-F52F95AA841E}" srcOrd="5" destOrd="0" presId="urn:microsoft.com/office/officeart/2005/8/layout/hProcess7"/>
    <dgm:cxn modelId="{79693D7A-2897-46E1-8287-E2E1A4971B08}" type="presParOf" srcId="{68239BF9-0589-43D6-B342-27311D5E75A3}" destId="{0D13929C-EF62-4B82-9C5E-D3BA96CEDB14}" srcOrd="6" destOrd="0" presId="urn:microsoft.com/office/officeart/2005/8/layout/hProcess7"/>
    <dgm:cxn modelId="{C0ED07EB-C4C0-411E-9D23-90E9FA1D16D4}" type="presParOf" srcId="{0D13929C-EF62-4B82-9C5E-D3BA96CEDB14}" destId="{E697CB16-9819-43E7-AADD-7D9978370C5D}" srcOrd="0" destOrd="0" presId="urn:microsoft.com/office/officeart/2005/8/layout/hProcess7"/>
    <dgm:cxn modelId="{E52E2971-9210-40E3-9251-E9F3B6579DE9}" type="presParOf" srcId="{0D13929C-EF62-4B82-9C5E-D3BA96CEDB14}" destId="{E84D86B0-BAD4-4EB7-AF5D-6CC928100BB3}" srcOrd="1" destOrd="0" presId="urn:microsoft.com/office/officeart/2005/8/layout/hProcess7"/>
    <dgm:cxn modelId="{208A77EA-36A8-419E-8477-67671C6E9C77}" type="presParOf" srcId="{0D13929C-EF62-4B82-9C5E-D3BA96CEDB14}" destId="{7493FB7C-3FC8-4BCA-BC2D-AE614BE8DC4E}" srcOrd="2" destOrd="0" presId="urn:microsoft.com/office/officeart/2005/8/layout/hProcess7"/>
    <dgm:cxn modelId="{4EDF39FF-9AA0-4908-B482-3AF9FA050BFD}" type="presParOf" srcId="{68239BF9-0589-43D6-B342-27311D5E75A3}" destId="{DE09A844-4925-45F9-9F22-4E762DEB61ED}" srcOrd="7" destOrd="0" presId="urn:microsoft.com/office/officeart/2005/8/layout/hProcess7"/>
    <dgm:cxn modelId="{C19A1D7B-6F7F-495E-8897-C0ED7673B6C7}" type="presParOf" srcId="{68239BF9-0589-43D6-B342-27311D5E75A3}" destId="{45466D22-9804-43E1-8C01-D39EAD197A8B}" srcOrd="8" destOrd="0" presId="urn:microsoft.com/office/officeart/2005/8/layout/hProcess7"/>
    <dgm:cxn modelId="{FD5F0EC3-DE3E-4842-A57B-44FACAC7A578}" type="presParOf" srcId="{45466D22-9804-43E1-8C01-D39EAD197A8B}" destId="{CD7DF58F-914F-4B3A-8B89-71268E98CE21}" srcOrd="0" destOrd="0" presId="urn:microsoft.com/office/officeart/2005/8/layout/hProcess7"/>
    <dgm:cxn modelId="{617E2555-456A-4BCC-A95F-1A577E446D1A}" type="presParOf" srcId="{45466D22-9804-43E1-8C01-D39EAD197A8B}" destId="{A52DCA2A-2791-43C6-8613-519D415A5B98}" srcOrd="1" destOrd="0" presId="urn:microsoft.com/office/officeart/2005/8/layout/hProcess7"/>
    <dgm:cxn modelId="{47FD14F1-0DFF-40FA-BE2E-E06948DA0DE4}" type="presParOf" srcId="{45466D22-9804-43E1-8C01-D39EAD197A8B}" destId="{B7691E2F-7D10-4581-B743-5227BBD75EE6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68E29F3-F6AB-44B6-8CC5-BFCEB81FD1D5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5A97F54-DFBC-46B9-BC76-FE01EF6C62B5}">
      <dgm:prSet phldrT="[Текст]"/>
      <dgm:spPr/>
      <dgm:t>
        <a:bodyPr/>
        <a:lstStyle/>
        <a:p>
          <a:r>
            <a:rPr lang="ru-RU" dirty="0" smtClean="0"/>
            <a:t>   До 15 лет </a:t>
          </a:r>
          <a:endParaRPr lang="ru-RU" dirty="0"/>
        </a:p>
      </dgm:t>
    </dgm:pt>
    <dgm:pt modelId="{42964A85-D3FE-490E-8065-5664698D4C73}" type="parTrans" cxnId="{892A45CA-281E-4157-B3E0-E1224B2F1BA0}">
      <dgm:prSet/>
      <dgm:spPr/>
      <dgm:t>
        <a:bodyPr/>
        <a:lstStyle/>
        <a:p>
          <a:endParaRPr lang="ru-RU"/>
        </a:p>
      </dgm:t>
    </dgm:pt>
    <dgm:pt modelId="{811BF417-2CE5-41C9-A306-041CD446DBBF}" type="sibTrans" cxnId="{892A45CA-281E-4157-B3E0-E1224B2F1BA0}">
      <dgm:prSet/>
      <dgm:spPr/>
      <dgm:t>
        <a:bodyPr/>
        <a:lstStyle/>
        <a:p>
          <a:endParaRPr lang="ru-RU"/>
        </a:p>
      </dgm:t>
    </dgm:pt>
    <dgm:pt modelId="{691BE5C4-0AE4-4416-AE4C-7866E60DDA24}">
      <dgm:prSet phldrT="[Текст]" custT="1"/>
      <dgm:spPr/>
      <dgm:t>
        <a:bodyPr/>
        <a:lstStyle/>
        <a:p>
          <a:endParaRPr lang="ru-RU" sz="1800" dirty="0" smtClean="0"/>
        </a:p>
        <a:p>
          <a:endParaRPr lang="ru-RU" sz="1800" dirty="0" smtClean="0"/>
        </a:p>
        <a:p>
          <a:r>
            <a:rPr lang="ru-RU" sz="2800" dirty="0" smtClean="0"/>
            <a:t>1доза в выбранный день, </a:t>
          </a:r>
        </a:p>
        <a:p>
          <a:r>
            <a:rPr lang="ru-RU" sz="2800" dirty="0" smtClean="0"/>
            <a:t>2 доза через 6-12 месяцев </a:t>
          </a:r>
          <a:endParaRPr lang="ru-RU" sz="2800" dirty="0"/>
        </a:p>
      </dgm:t>
    </dgm:pt>
    <dgm:pt modelId="{B98B8329-1E3B-4C0B-89AA-E09AB66534CD}" type="parTrans" cxnId="{1F5C846E-1EE0-47EF-BE99-E3C84C5D4D87}">
      <dgm:prSet/>
      <dgm:spPr/>
      <dgm:t>
        <a:bodyPr/>
        <a:lstStyle/>
        <a:p>
          <a:endParaRPr lang="ru-RU"/>
        </a:p>
      </dgm:t>
    </dgm:pt>
    <dgm:pt modelId="{6668D1AD-A98C-4DEE-BCBF-11E9F4824F1E}" type="sibTrans" cxnId="{1F5C846E-1EE0-47EF-BE99-E3C84C5D4D87}">
      <dgm:prSet/>
      <dgm:spPr/>
      <dgm:t>
        <a:bodyPr/>
        <a:lstStyle/>
        <a:p>
          <a:endParaRPr lang="ru-RU"/>
        </a:p>
      </dgm:t>
    </dgm:pt>
    <dgm:pt modelId="{BDCFDF41-A3AF-4CC7-913B-91DA864BDA44}">
      <dgm:prSet phldrT="[Текст]"/>
      <dgm:spPr/>
      <dgm:t>
        <a:bodyPr/>
        <a:lstStyle/>
        <a:p>
          <a:r>
            <a:rPr lang="ru-RU" dirty="0" smtClean="0"/>
            <a:t>15 лет и старше</a:t>
          </a:r>
          <a:endParaRPr lang="ru-RU" dirty="0"/>
        </a:p>
      </dgm:t>
    </dgm:pt>
    <dgm:pt modelId="{3D84130A-6CDE-49F4-B0CF-C2DD874BB12C}" type="parTrans" cxnId="{FB3C4825-C581-4829-B373-859FA1D04299}">
      <dgm:prSet/>
      <dgm:spPr/>
      <dgm:t>
        <a:bodyPr/>
        <a:lstStyle/>
        <a:p>
          <a:endParaRPr lang="ru-RU"/>
        </a:p>
      </dgm:t>
    </dgm:pt>
    <dgm:pt modelId="{75CF0EBC-1507-4965-845D-DFDB8BE7E4AD}" type="sibTrans" cxnId="{FB3C4825-C581-4829-B373-859FA1D04299}">
      <dgm:prSet/>
      <dgm:spPr/>
      <dgm:t>
        <a:bodyPr/>
        <a:lstStyle/>
        <a:p>
          <a:endParaRPr lang="ru-RU"/>
        </a:p>
      </dgm:t>
    </dgm:pt>
    <dgm:pt modelId="{CC2A3000-FB36-4809-B3C9-10ABF0CBED32}">
      <dgm:prSet phldrT="[Текст]" custT="1"/>
      <dgm:spPr/>
      <dgm:t>
        <a:bodyPr/>
        <a:lstStyle/>
        <a:p>
          <a:r>
            <a:rPr lang="ru-RU" sz="2800" dirty="0" smtClean="0"/>
            <a:t>1-я доза — в выбранный день</a:t>
          </a:r>
          <a:endParaRPr lang="ru-RU" sz="2800" dirty="0"/>
        </a:p>
      </dgm:t>
    </dgm:pt>
    <dgm:pt modelId="{4522D103-0F2D-463F-910E-029DDFBC8D63}" type="parTrans" cxnId="{BDCD71E6-DD9C-4DB7-B2FB-51B052BAE108}">
      <dgm:prSet/>
      <dgm:spPr/>
      <dgm:t>
        <a:bodyPr/>
        <a:lstStyle/>
        <a:p>
          <a:endParaRPr lang="ru-RU"/>
        </a:p>
      </dgm:t>
    </dgm:pt>
    <dgm:pt modelId="{D586738B-5976-451C-BD1A-54274031F1C7}" type="sibTrans" cxnId="{BDCD71E6-DD9C-4DB7-B2FB-51B052BAE108}">
      <dgm:prSet/>
      <dgm:spPr/>
      <dgm:t>
        <a:bodyPr/>
        <a:lstStyle/>
        <a:p>
          <a:endParaRPr lang="ru-RU"/>
        </a:p>
      </dgm:t>
    </dgm:pt>
    <dgm:pt modelId="{39769F51-7CA9-4286-BB0B-425F30CCC210}">
      <dgm:prSet custT="1"/>
      <dgm:spPr/>
      <dgm:t>
        <a:bodyPr/>
        <a:lstStyle/>
        <a:p>
          <a:r>
            <a:rPr lang="ru-RU" sz="2800" dirty="0" smtClean="0"/>
            <a:t>2-я доза — через 1–2 месяца</a:t>
          </a:r>
          <a:endParaRPr lang="ru-RU" sz="2800" dirty="0"/>
        </a:p>
      </dgm:t>
    </dgm:pt>
    <dgm:pt modelId="{6402478E-ECFE-411A-ACEC-DA948ACBB2AB}" type="parTrans" cxnId="{1C81EA87-C141-454B-BE11-F8AB16129512}">
      <dgm:prSet/>
      <dgm:spPr/>
      <dgm:t>
        <a:bodyPr/>
        <a:lstStyle/>
        <a:p>
          <a:endParaRPr lang="ru-RU"/>
        </a:p>
      </dgm:t>
    </dgm:pt>
    <dgm:pt modelId="{00BC4A87-B624-4105-AA63-894F927EC2C9}" type="sibTrans" cxnId="{1C81EA87-C141-454B-BE11-F8AB16129512}">
      <dgm:prSet/>
      <dgm:spPr/>
      <dgm:t>
        <a:bodyPr/>
        <a:lstStyle/>
        <a:p>
          <a:endParaRPr lang="ru-RU"/>
        </a:p>
      </dgm:t>
    </dgm:pt>
    <dgm:pt modelId="{161DFC37-3AC5-4A20-A57F-8E3715246DB3}">
      <dgm:prSet custT="1"/>
      <dgm:spPr/>
      <dgm:t>
        <a:bodyPr/>
        <a:lstStyle/>
        <a:p>
          <a:r>
            <a:rPr lang="ru-RU" sz="2800" dirty="0" smtClean="0"/>
            <a:t>3-я доза — через 6 месяцев после первой</a:t>
          </a:r>
          <a:endParaRPr lang="ru-RU" sz="2800" dirty="0"/>
        </a:p>
      </dgm:t>
    </dgm:pt>
    <dgm:pt modelId="{43AE4236-01E9-4C33-BD87-A5E26299F3C6}" type="parTrans" cxnId="{BFF9CAF1-86BD-4694-9FD1-BD72519902E7}">
      <dgm:prSet/>
      <dgm:spPr/>
      <dgm:t>
        <a:bodyPr/>
        <a:lstStyle/>
        <a:p>
          <a:endParaRPr lang="ru-RU"/>
        </a:p>
      </dgm:t>
    </dgm:pt>
    <dgm:pt modelId="{0D97406C-5F81-40AE-8C30-25EF4B5E3403}" type="sibTrans" cxnId="{BFF9CAF1-86BD-4694-9FD1-BD72519902E7}">
      <dgm:prSet/>
      <dgm:spPr/>
      <dgm:t>
        <a:bodyPr/>
        <a:lstStyle/>
        <a:p>
          <a:endParaRPr lang="ru-RU"/>
        </a:p>
      </dgm:t>
    </dgm:pt>
    <dgm:pt modelId="{65AC4C7B-5A30-4CA7-934A-1D9C9348C5D5}" type="pres">
      <dgm:prSet presAssocID="{B68E29F3-F6AB-44B6-8CC5-BFCEB81FD1D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260EDC-985D-4634-8987-3E6DD989F064}" type="pres">
      <dgm:prSet presAssocID="{75A97F54-DFBC-46B9-BC76-FE01EF6C62B5}" presName="compositeNode" presStyleCnt="0">
        <dgm:presLayoutVars>
          <dgm:bulletEnabled val="1"/>
        </dgm:presLayoutVars>
      </dgm:prSet>
      <dgm:spPr/>
    </dgm:pt>
    <dgm:pt modelId="{06110555-67BF-4624-9D0C-1792B5EDC6F1}" type="pres">
      <dgm:prSet presAssocID="{75A97F54-DFBC-46B9-BC76-FE01EF6C62B5}" presName="bgRect" presStyleLbl="node1" presStyleIdx="0" presStyleCnt="2" custLinFactNeighborX="751" custLinFactNeighborY="-99"/>
      <dgm:spPr/>
      <dgm:t>
        <a:bodyPr/>
        <a:lstStyle/>
        <a:p>
          <a:endParaRPr lang="ru-RU"/>
        </a:p>
      </dgm:t>
    </dgm:pt>
    <dgm:pt modelId="{A2C968B6-2EE8-4E6B-868B-A8B7A2A6648C}" type="pres">
      <dgm:prSet presAssocID="{75A97F54-DFBC-46B9-BC76-FE01EF6C62B5}" presName="parentNode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EFCE02-045D-44DD-AA30-31A48256F1B1}" type="pres">
      <dgm:prSet presAssocID="{75A97F54-DFBC-46B9-BC76-FE01EF6C62B5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3D46C9-21B5-427B-92A5-38209613ED80}" type="pres">
      <dgm:prSet presAssocID="{811BF417-2CE5-41C9-A306-041CD446DBBF}" presName="hSp" presStyleCnt="0"/>
      <dgm:spPr/>
    </dgm:pt>
    <dgm:pt modelId="{36B1EE28-F1CF-40C0-A6D4-CEEED96F53DC}" type="pres">
      <dgm:prSet presAssocID="{811BF417-2CE5-41C9-A306-041CD446DBBF}" presName="vProcSp" presStyleCnt="0"/>
      <dgm:spPr/>
    </dgm:pt>
    <dgm:pt modelId="{B28F57F5-95A0-4E8E-8DB9-57046FDD4DB0}" type="pres">
      <dgm:prSet presAssocID="{811BF417-2CE5-41C9-A306-041CD446DBBF}" presName="vSp1" presStyleCnt="0"/>
      <dgm:spPr/>
    </dgm:pt>
    <dgm:pt modelId="{0D554A86-18C8-4F72-98E3-14C1F7CC415F}" type="pres">
      <dgm:prSet presAssocID="{811BF417-2CE5-41C9-A306-041CD446DBBF}" presName="simulatedConn" presStyleLbl="solidFgAcc1" presStyleIdx="0" presStyleCnt="1"/>
      <dgm:spPr/>
    </dgm:pt>
    <dgm:pt modelId="{3EBE956C-369D-408B-B71C-35606671E983}" type="pres">
      <dgm:prSet presAssocID="{811BF417-2CE5-41C9-A306-041CD446DBBF}" presName="vSp2" presStyleCnt="0"/>
      <dgm:spPr/>
    </dgm:pt>
    <dgm:pt modelId="{9B3DCDBD-B0F6-44B7-A170-65398DD96D50}" type="pres">
      <dgm:prSet presAssocID="{811BF417-2CE5-41C9-A306-041CD446DBBF}" presName="sibTrans" presStyleCnt="0"/>
      <dgm:spPr/>
    </dgm:pt>
    <dgm:pt modelId="{5D3D9E99-753C-4C5F-B361-9A19CB45B641}" type="pres">
      <dgm:prSet presAssocID="{BDCFDF41-A3AF-4CC7-913B-91DA864BDA44}" presName="compositeNode" presStyleCnt="0">
        <dgm:presLayoutVars>
          <dgm:bulletEnabled val="1"/>
        </dgm:presLayoutVars>
      </dgm:prSet>
      <dgm:spPr/>
    </dgm:pt>
    <dgm:pt modelId="{5D531320-2E50-461D-BD50-7433DA2C2200}" type="pres">
      <dgm:prSet presAssocID="{BDCFDF41-A3AF-4CC7-913B-91DA864BDA44}" presName="bgRect" presStyleLbl="node1" presStyleIdx="1" presStyleCnt="2" custLinFactNeighborX="1740" custLinFactNeighborY="3377"/>
      <dgm:spPr/>
      <dgm:t>
        <a:bodyPr/>
        <a:lstStyle/>
        <a:p>
          <a:endParaRPr lang="ru-RU"/>
        </a:p>
      </dgm:t>
    </dgm:pt>
    <dgm:pt modelId="{43AEB59C-B6E3-418F-A4C8-4201BAA2A142}" type="pres">
      <dgm:prSet presAssocID="{BDCFDF41-A3AF-4CC7-913B-91DA864BDA44}" presName="parentNode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1BF565-5A13-47BA-B760-52B8B47BD9C7}" type="pres">
      <dgm:prSet presAssocID="{BDCFDF41-A3AF-4CC7-913B-91DA864BDA44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DCD71E6-DD9C-4DB7-B2FB-51B052BAE108}" srcId="{BDCFDF41-A3AF-4CC7-913B-91DA864BDA44}" destId="{CC2A3000-FB36-4809-B3C9-10ABF0CBED32}" srcOrd="0" destOrd="0" parTransId="{4522D103-0F2D-463F-910E-029DDFBC8D63}" sibTransId="{D586738B-5976-451C-BD1A-54274031F1C7}"/>
    <dgm:cxn modelId="{1C81EA87-C141-454B-BE11-F8AB16129512}" srcId="{BDCFDF41-A3AF-4CC7-913B-91DA864BDA44}" destId="{39769F51-7CA9-4286-BB0B-425F30CCC210}" srcOrd="1" destOrd="0" parTransId="{6402478E-ECFE-411A-ACEC-DA948ACBB2AB}" sibTransId="{00BC4A87-B624-4105-AA63-894F927EC2C9}"/>
    <dgm:cxn modelId="{1F5C846E-1EE0-47EF-BE99-E3C84C5D4D87}" srcId="{75A97F54-DFBC-46B9-BC76-FE01EF6C62B5}" destId="{691BE5C4-0AE4-4416-AE4C-7866E60DDA24}" srcOrd="0" destOrd="0" parTransId="{B98B8329-1E3B-4C0B-89AA-E09AB66534CD}" sibTransId="{6668D1AD-A98C-4DEE-BCBF-11E9F4824F1E}"/>
    <dgm:cxn modelId="{D51FDF14-4E00-48F0-8EBB-ED6ACD68D952}" type="presOf" srcId="{39769F51-7CA9-4286-BB0B-425F30CCC210}" destId="{C01BF565-5A13-47BA-B760-52B8B47BD9C7}" srcOrd="0" destOrd="1" presId="urn:microsoft.com/office/officeart/2005/8/layout/hProcess7"/>
    <dgm:cxn modelId="{FB3C4825-C581-4829-B373-859FA1D04299}" srcId="{B68E29F3-F6AB-44B6-8CC5-BFCEB81FD1D5}" destId="{BDCFDF41-A3AF-4CC7-913B-91DA864BDA44}" srcOrd="1" destOrd="0" parTransId="{3D84130A-6CDE-49F4-B0CF-C2DD874BB12C}" sibTransId="{75CF0EBC-1507-4965-845D-DFDB8BE7E4AD}"/>
    <dgm:cxn modelId="{0EE4992C-42A4-4855-8EFD-0A2923E959A4}" type="presOf" srcId="{161DFC37-3AC5-4A20-A57F-8E3715246DB3}" destId="{C01BF565-5A13-47BA-B760-52B8B47BD9C7}" srcOrd="0" destOrd="2" presId="urn:microsoft.com/office/officeart/2005/8/layout/hProcess7"/>
    <dgm:cxn modelId="{467BA651-54A6-4FF9-BA79-7FD3A966AC8F}" type="presOf" srcId="{B68E29F3-F6AB-44B6-8CC5-BFCEB81FD1D5}" destId="{65AC4C7B-5A30-4CA7-934A-1D9C9348C5D5}" srcOrd="0" destOrd="0" presId="urn:microsoft.com/office/officeart/2005/8/layout/hProcess7"/>
    <dgm:cxn modelId="{BCB0647B-5325-4D6E-886D-BEEBEC324B88}" type="presOf" srcId="{BDCFDF41-A3AF-4CC7-913B-91DA864BDA44}" destId="{43AEB59C-B6E3-418F-A4C8-4201BAA2A142}" srcOrd="1" destOrd="0" presId="urn:microsoft.com/office/officeart/2005/8/layout/hProcess7"/>
    <dgm:cxn modelId="{1FD47D99-F0F5-4A00-BA69-4E284857387B}" type="presOf" srcId="{75A97F54-DFBC-46B9-BC76-FE01EF6C62B5}" destId="{06110555-67BF-4624-9D0C-1792B5EDC6F1}" srcOrd="0" destOrd="0" presId="urn:microsoft.com/office/officeart/2005/8/layout/hProcess7"/>
    <dgm:cxn modelId="{FA22FF80-6428-431B-B912-C0515B94D222}" type="presOf" srcId="{BDCFDF41-A3AF-4CC7-913B-91DA864BDA44}" destId="{5D531320-2E50-461D-BD50-7433DA2C2200}" srcOrd="0" destOrd="0" presId="urn:microsoft.com/office/officeart/2005/8/layout/hProcess7"/>
    <dgm:cxn modelId="{3554CBE3-5AA0-448C-9EB6-E5D9B6779E28}" type="presOf" srcId="{691BE5C4-0AE4-4416-AE4C-7866E60DDA24}" destId="{3CEFCE02-045D-44DD-AA30-31A48256F1B1}" srcOrd="0" destOrd="0" presId="urn:microsoft.com/office/officeart/2005/8/layout/hProcess7"/>
    <dgm:cxn modelId="{0BDC2B68-DD7B-44F4-9DB7-A066E0578524}" type="presOf" srcId="{CC2A3000-FB36-4809-B3C9-10ABF0CBED32}" destId="{C01BF565-5A13-47BA-B760-52B8B47BD9C7}" srcOrd="0" destOrd="0" presId="urn:microsoft.com/office/officeart/2005/8/layout/hProcess7"/>
    <dgm:cxn modelId="{BFF9CAF1-86BD-4694-9FD1-BD72519902E7}" srcId="{BDCFDF41-A3AF-4CC7-913B-91DA864BDA44}" destId="{161DFC37-3AC5-4A20-A57F-8E3715246DB3}" srcOrd="2" destOrd="0" parTransId="{43AE4236-01E9-4C33-BD87-A5E26299F3C6}" sibTransId="{0D97406C-5F81-40AE-8C30-25EF4B5E3403}"/>
    <dgm:cxn modelId="{F7ADF359-BF37-4D94-AEC7-32E7D30D5B48}" type="presOf" srcId="{75A97F54-DFBC-46B9-BC76-FE01EF6C62B5}" destId="{A2C968B6-2EE8-4E6B-868B-A8B7A2A6648C}" srcOrd="1" destOrd="0" presId="urn:microsoft.com/office/officeart/2005/8/layout/hProcess7"/>
    <dgm:cxn modelId="{892A45CA-281E-4157-B3E0-E1224B2F1BA0}" srcId="{B68E29F3-F6AB-44B6-8CC5-BFCEB81FD1D5}" destId="{75A97F54-DFBC-46B9-BC76-FE01EF6C62B5}" srcOrd="0" destOrd="0" parTransId="{42964A85-D3FE-490E-8065-5664698D4C73}" sibTransId="{811BF417-2CE5-41C9-A306-041CD446DBBF}"/>
    <dgm:cxn modelId="{A9E147DD-315E-4C9A-97AA-6D6A864BF9ED}" type="presParOf" srcId="{65AC4C7B-5A30-4CA7-934A-1D9C9348C5D5}" destId="{CB260EDC-985D-4634-8987-3E6DD989F064}" srcOrd="0" destOrd="0" presId="urn:microsoft.com/office/officeart/2005/8/layout/hProcess7"/>
    <dgm:cxn modelId="{5AD3698D-AC27-4ECB-8018-4ED2AA585D13}" type="presParOf" srcId="{CB260EDC-985D-4634-8987-3E6DD989F064}" destId="{06110555-67BF-4624-9D0C-1792B5EDC6F1}" srcOrd="0" destOrd="0" presId="urn:microsoft.com/office/officeart/2005/8/layout/hProcess7"/>
    <dgm:cxn modelId="{85E73382-80A6-4DCD-9406-11E4CEAE1578}" type="presParOf" srcId="{CB260EDC-985D-4634-8987-3E6DD989F064}" destId="{A2C968B6-2EE8-4E6B-868B-A8B7A2A6648C}" srcOrd="1" destOrd="0" presId="urn:microsoft.com/office/officeart/2005/8/layout/hProcess7"/>
    <dgm:cxn modelId="{C11BE58E-501F-4534-BB5A-E0763184423E}" type="presParOf" srcId="{CB260EDC-985D-4634-8987-3E6DD989F064}" destId="{3CEFCE02-045D-44DD-AA30-31A48256F1B1}" srcOrd="2" destOrd="0" presId="urn:microsoft.com/office/officeart/2005/8/layout/hProcess7"/>
    <dgm:cxn modelId="{FD6D9835-DC2B-4FCA-9CDD-D7A646CE04F0}" type="presParOf" srcId="{65AC4C7B-5A30-4CA7-934A-1D9C9348C5D5}" destId="{BA3D46C9-21B5-427B-92A5-38209613ED80}" srcOrd="1" destOrd="0" presId="urn:microsoft.com/office/officeart/2005/8/layout/hProcess7"/>
    <dgm:cxn modelId="{C568035F-0AE9-452A-8A5F-C522AB1C1FCA}" type="presParOf" srcId="{65AC4C7B-5A30-4CA7-934A-1D9C9348C5D5}" destId="{36B1EE28-F1CF-40C0-A6D4-CEEED96F53DC}" srcOrd="2" destOrd="0" presId="urn:microsoft.com/office/officeart/2005/8/layout/hProcess7"/>
    <dgm:cxn modelId="{4A4613A6-56C8-418D-A499-586B3179B8FB}" type="presParOf" srcId="{36B1EE28-F1CF-40C0-A6D4-CEEED96F53DC}" destId="{B28F57F5-95A0-4E8E-8DB9-57046FDD4DB0}" srcOrd="0" destOrd="0" presId="urn:microsoft.com/office/officeart/2005/8/layout/hProcess7"/>
    <dgm:cxn modelId="{68BA23F0-4A27-4AED-996C-E94E0D559A6B}" type="presParOf" srcId="{36B1EE28-F1CF-40C0-A6D4-CEEED96F53DC}" destId="{0D554A86-18C8-4F72-98E3-14C1F7CC415F}" srcOrd="1" destOrd="0" presId="urn:microsoft.com/office/officeart/2005/8/layout/hProcess7"/>
    <dgm:cxn modelId="{1178C1E3-2C8E-4F0A-AFA8-6EF89A053407}" type="presParOf" srcId="{36B1EE28-F1CF-40C0-A6D4-CEEED96F53DC}" destId="{3EBE956C-369D-408B-B71C-35606671E983}" srcOrd="2" destOrd="0" presId="urn:microsoft.com/office/officeart/2005/8/layout/hProcess7"/>
    <dgm:cxn modelId="{DC315C92-38AB-4376-83F4-9BDE1E473377}" type="presParOf" srcId="{65AC4C7B-5A30-4CA7-934A-1D9C9348C5D5}" destId="{9B3DCDBD-B0F6-44B7-A170-65398DD96D50}" srcOrd="3" destOrd="0" presId="urn:microsoft.com/office/officeart/2005/8/layout/hProcess7"/>
    <dgm:cxn modelId="{D6324C79-85DC-431B-8509-0852353E043C}" type="presParOf" srcId="{65AC4C7B-5A30-4CA7-934A-1D9C9348C5D5}" destId="{5D3D9E99-753C-4C5F-B361-9A19CB45B641}" srcOrd="4" destOrd="0" presId="urn:microsoft.com/office/officeart/2005/8/layout/hProcess7"/>
    <dgm:cxn modelId="{D7221281-22DD-4058-9CF6-8A48A811236A}" type="presParOf" srcId="{5D3D9E99-753C-4C5F-B361-9A19CB45B641}" destId="{5D531320-2E50-461D-BD50-7433DA2C2200}" srcOrd="0" destOrd="0" presId="urn:microsoft.com/office/officeart/2005/8/layout/hProcess7"/>
    <dgm:cxn modelId="{0BD06B99-52F6-49D2-B6D7-2C4266F41AC0}" type="presParOf" srcId="{5D3D9E99-753C-4C5F-B361-9A19CB45B641}" destId="{43AEB59C-B6E3-418F-A4C8-4201BAA2A142}" srcOrd="1" destOrd="0" presId="urn:microsoft.com/office/officeart/2005/8/layout/hProcess7"/>
    <dgm:cxn modelId="{CE3D7E89-A83D-4DDA-B1FE-9B3AEFCC347F}" type="presParOf" srcId="{5D3D9E99-753C-4C5F-B361-9A19CB45B641}" destId="{C01BF565-5A13-47BA-B760-52B8B47BD9C7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D4D379-6126-4BEE-B685-6CEBD9C695B3}">
      <dsp:nvSpPr>
        <dsp:cNvPr id="0" name=""/>
        <dsp:cNvSpPr/>
      </dsp:nvSpPr>
      <dsp:spPr>
        <a:xfrm>
          <a:off x="72015" y="792093"/>
          <a:ext cx="2556248" cy="3067498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124460" bIns="0" numCol="1" spcCol="1270" anchor="t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kern="1200" dirty="0" smtClean="0"/>
            <a:t>WHO (2022)</a:t>
          </a:r>
          <a:endParaRPr lang="ru-RU" sz="2800" b="0" kern="1200" dirty="0"/>
        </a:p>
      </dsp:txBody>
      <dsp:txXfrm rot="16200000">
        <a:off x="-930033" y="1794142"/>
        <a:ext cx="2515348" cy="511249"/>
      </dsp:txXfrm>
    </dsp:sp>
    <dsp:sp modelId="{959767B8-C2B2-4F8F-B37B-1988DD321DDB}">
      <dsp:nvSpPr>
        <dsp:cNvPr id="0" name=""/>
        <dsp:cNvSpPr/>
      </dsp:nvSpPr>
      <dsp:spPr>
        <a:xfrm>
          <a:off x="583265" y="792093"/>
          <a:ext cx="1904405" cy="306749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Приоритетная группа: девочки 9-14 лет</a:t>
          </a:r>
          <a:endParaRPr lang="ru-RU" sz="160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Одна или две дозы для 9-20 лет</a:t>
          </a:r>
          <a:endParaRPr lang="ru-RU" sz="160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Иммунокомпрометированные</a:t>
          </a:r>
          <a:r>
            <a:rPr lang="ru-RU" sz="1600" kern="1200" dirty="0" smtClean="0"/>
            <a:t>: три дозы</a:t>
          </a:r>
          <a:endParaRPr lang="ru-RU" sz="160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Catch-up</a:t>
          </a:r>
          <a:r>
            <a:rPr lang="ru-RU" sz="1600" kern="1200" dirty="0" smtClean="0"/>
            <a:t> до 18 лет при наличии ресурсов</a:t>
          </a:r>
          <a:endParaRPr lang="ru-RU" sz="1600" kern="1200" dirty="0"/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583265" y="792093"/>
        <a:ext cx="1904405" cy="3067498"/>
      </dsp:txXfrm>
    </dsp:sp>
    <dsp:sp modelId="{CF831C4A-3495-47E3-AE6C-0C44223FFE6E}">
      <dsp:nvSpPr>
        <dsp:cNvPr id="0" name=""/>
        <dsp:cNvSpPr/>
      </dsp:nvSpPr>
      <dsp:spPr>
        <a:xfrm>
          <a:off x="2646311" y="806510"/>
          <a:ext cx="2556248" cy="3067498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9154" rIns="115570" bIns="0" numCol="1" spcCol="1270" anchor="t" anchorCtr="0">
          <a:noAutofit/>
        </a:bodyPr>
        <a:lstStyle/>
        <a:p>
          <a:pPr lvl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CDC / ACIP (</a:t>
          </a:r>
          <a:r>
            <a:rPr lang="ru-RU" sz="2600" kern="1200" dirty="0" smtClean="0"/>
            <a:t>США)</a:t>
          </a:r>
          <a:endParaRPr lang="ru-RU" sz="2600" kern="1200" dirty="0"/>
        </a:p>
      </dsp:txBody>
      <dsp:txXfrm rot="16200000">
        <a:off x="1644262" y="1808560"/>
        <a:ext cx="2515348" cy="511249"/>
      </dsp:txXfrm>
    </dsp:sp>
    <dsp:sp modelId="{B1773C2F-4273-4C01-A24C-D2B439912914}">
      <dsp:nvSpPr>
        <dsp:cNvPr id="0" name=""/>
        <dsp:cNvSpPr/>
      </dsp:nvSpPr>
      <dsp:spPr>
        <a:xfrm rot="5400000">
          <a:off x="2433828" y="3242875"/>
          <a:ext cx="450528" cy="383437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798BEA-EC73-4006-A826-AB993EAA3796}">
      <dsp:nvSpPr>
        <dsp:cNvPr id="0" name=""/>
        <dsp:cNvSpPr/>
      </dsp:nvSpPr>
      <dsp:spPr>
        <a:xfrm>
          <a:off x="3157561" y="806510"/>
          <a:ext cx="1904405" cy="306749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8293" rIns="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Рутинная вакцинация: 11-12 лет</a:t>
          </a:r>
          <a:endParaRPr lang="ru-RU" sz="1700" kern="1200" dirty="0"/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Catch-up: до 26 лет (жен. и муж.)</a:t>
          </a:r>
          <a:endParaRPr lang="ru-RU" sz="1700" kern="1200" dirty="0"/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Shared clinical decision: 27-45 лет</a:t>
          </a:r>
          <a:endParaRPr lang="ru-RU" sz="1700" kern="1200" dirty="0"/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Две дозы (до 15 лет) или три (15+)</a:t>
          </a:r>
          <a:endParaRPr lang="ru-RU" sz="1700" kern="1200" dirty="0"/>
        </a:p>
      </dsp:txBody>
      <dsp:txXfrm>
        <a:off x="3157561" y="806510"/>
        <a:ext cx="1904405" cy="3067498"/>
      </dsp:txXfrm>
    </dsp:sp>
    <dsp:sp modelId="{329F9F0A-FE59-4DB6-9746-229C5C8AC491}">
      <dsp:nvSpPr>
        <dsp:cNvPr id="0" name=""/>
        <dsp:cNvSpPr/>
      </dsp:nvSpPr>
      <dsp:spPr>
        <a:xfrm>
          <a:off x="5292029" y="806510"/>
          <a:ext cx="2556248" cy="3067498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9154" rIns="115570" bIns="0" numCol="1" spcCol="1270" anchor="t" anchorCtr="0">
          <a:noAutofit/>
        </a:bodyPr>
        <a:lstStyle/>
        <a:p>
          <a:pPr lvl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Россия</a:t>
          </a:r>
          <a:endParaRPr lang="ru-RU" sz="2600" kern="1200" dirty="0"/>
        </a:p>
      </dsp:txBody>
      <dsp:txXfrm rot="16200000">
        <a:off x="4289979" y="1808560"/>
        <a:ext cx="2515348" cy="511249"/>
      </dsp:txXfrm>
    </dsp:sp>
    <dsp:sp modelId="{738DBF55-211B-4C7C-BDD2-18224E258F47}">
      <dsp:nvSpPr>
        <dsp:cNvPr id="0" name=""/>
        <dsp:cNvSpPr/>
      </dsp:nvSpPr>
      <dsp:spPr>
        <a:xfrm rot="5400000">
          <a:off x="5079546" y="3242875"/>
          <a:ext cx="450528" cy="383437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C5EF3A-5131-49C2-BEA1-99EB927D988A}">
      <dsp:nvSpPr>
        <dsp:cNvPr id="0" name=""/>
        <dsp:cNvSpPr/>
      </dsp:nvSpPr>
      <dsp:spPr>
        <a:xfrm>
          <a:off x="5803278" y="806510"/>
          <a:ext cx="1904405" cy="306749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8293" rIns="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Не входит в НКПП (нац. календарь)</a:t>
          </a:r>
          <a:endParaRPr lang="ru-RU" sz="1700" kern="1200" dirty="0"/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Рекомендована в региональных программах</a:t>
          </a:r>
          <a:endParaRPr lang="ru-RU" sz="1700" kern="1200" dirty="0"/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Методические рекомендации РОАГ: 9-45 лет</a:t>
          </a:r>
          <a:endParaRPr lang="ru-RU" sz="1700" kern="1200" dirty="0"/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Приоритет: девочки 9-14 лет до начала половой жизни</a:t>
          </a:r>
          <a:endParaRPr lang="ru-RU" sz="1700" kern="1200" dirty="0"/>
        </a:p>
      </dsp:txBody>
      <dsp:txXfrm>
        <a:off x="5803278" y="806510"/>
        <a:ext cx="1904405" cy="30674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111C6-5908-4270-89E8-46A023B43C87}">
      <dsp:nvSpPr>
        <dsp:cNvPr id="0" name=""/>
        <dsp:cNvSpPr/>
      </dsp:nvSpPr>
      <dsp:spPr>
        <a:xfrm>
          <a:off x="0" y="0"/>
          <a:ext cx="4192240" cy="419224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1F0B7A-893C-41E9-AFCC-F50E64729609}">
      <dsp:nvSpPr>
        <dsp:cNvPr id="0" name=""/>
        <dsp:cNvSpPr/>
      </dsp:nvSpPr>
      <dsp:spPr>
        <a:xfrm>
          <a:off x="2096120" y="0"/>
          <a:ext cx="6400824" cy="419224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Снижение положительной предсказательной ценности цитологии</a:t>
          </a:r>
          <a:endParaRPr lang="ru-RU" sz="1800" kern="1200" dirty="0"/>
        </a:p>
      </dsp:txBody>
      <dsp:txXfrm>
        <a:off x="2096120" y="0"/>
        <a:ext cx="3200412" cy="890850"/>
      </dsp:txXfrm>
    </dsp:sp>
    <dsp:sp modelId="{BE1A2576-1DDA-4935-9F37-89D9752A898C}">
      <dsp:nvSpPr>
        <dsp:cNvPr id="0" name=""/>
        <dsp:cNvSpPr/>
      </dsp:nvSpPr>
      <dsp:spPr>
        <a:xfrm>
          <a:off x="550231" y="890850"/>
          <a:ext cx="3091777" cy="309177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B8DDBF-D296-426C-985C-1B5D1D6255B4}">
      <dsp:nvSpPr>
        <dsp:cNvPr id="0" name=""/>
        <dsp:cNvSpPr/>
      </dsp:nvSpPr>
      <dsp:spPr>
        <a:xfrm>
          <a:off x="2096120" y="890850"/>
          <a:ext cx="6400824" cy="309177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Первичный ВПЧ-тест</a:t>
          </a:r>
          <a:endParaRPr lang="ru-RU" sz="1800" kern="1200" dirty="0"/>
        </a:p>
      </dsp:txBody>
      <dsp:txXfrm>
        <a:off x="2096120" y="890850"/>
        <a:ext cx="3200412" cy="890851"/>
      </dsp:txXfrm>
    </dsp:sp>
    <dsp:sp modelId="{6D9FEAD3-1D76-44F8-89C6-36A965242ABB}">
      <dsp:nvSpPr>
        <dsp:cNvPr id="0" name=""/>
        <dsp:cNvSpPr/>
      </dsp:nvSpPr>
      <dsp:spPr>
        <a:xfrm>
          <a:off x="1100463" y="1781701"/>
          <a:ext cx="1991314" cy="199131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AC32EA-DEB8-4D23-B041-1E361684FBA8}">
      <dsp:nvSpPr>
        <dsp:cNvPr id="0" name=""/>
        <dsp:cNvSpPr/>
      </dsp:nvSpPr>
      <dsp:spPr>
        <a:xfrm>
          <a:off x="2096120" y="1781701"/>
          <a:ext cx="6400824" cy="199131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Возможное увеличение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интервалов скрининга</a:t>
          </a:r>
          <a:endParaRPr lang="ru-RU" sz="1800" kern="1200" dirty="0"/>
        </a:p>
      </dsp:txBody>
      <dsp:txXfrm>
        <a:off x="2096120" y="1781701"/>
        <a:ext cx="3200412" cy="890851"/>
      </dsp:txXfrm>
    </dsp:sp>
    <dsp:sp modelId="{1DDCD71E-00D0-4094-8848-6B18F1826DB7}">
      <dsp:nvSpPr>
        <dsp:cNvPr id="0" name=""/>
        <dsp:cNvSpPr/>
      </dsp:nvSpPr>
      <dsp:spPr>
        <a:xfrm>
          <a:off x="1650694" y="2672553"/>
          <a:ext cx="890850" cy="89085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01AF61-E98B-46C2-B2B2-899EDD90C350}">
      <dsp:nvSpPr>
        <dsp:cNvPr id="0" name=""/>
        <dsp:cNvSpPr/>
      </dsp:nvSpPr>
      <dsp:spPr>
        <a:xfrm>
          <a:off x="2096120" y="2672553"/>
          <a:ext cx="6400824" cy="8908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Начало скрининга:</a:t>
          </a:r>
          <a:endParaRPr lang="ru-RU" sz="1800" kern="1200" dirty="0"/>
        </a:p>
      </dsp:txBody>
      <dsp:txXfrm>
        <a:off x="2096120" y="2672553"/>
        <a:ext cx="3200412" cy="890851"/>
      </dsp:txXfrm>
    </dsp:sp>
    <dsp:sp modelId="{CE66EFCD-F232-47ED-B10F-1E67B591902D}">
      <dsp:nvSpPr>
        <dsp:cNvPr id="0" name=""/>
        <dsp:cNvSpPr/>
      </dsp:nvSpPr>
      <dsp:spPr>
        <a:xfrm>
          <a:off x="5296532" y="0"/>
          <a:ext cx="3200412" cy="89085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в вакцинированных популяциях ввиду снижения </a:t>
          </a:r>
          <a:r>
            <a:rPr lang="ru-RU" sz="1400" kern="1200" dirty="0" err="1" smtClean="0"/>
            <a:t>превалентности</a:t>
          </a:r>
          <a:r>
            <a:rPr lang="ru-RU" sz="1400" kern="1200" dirty="0" smtClean="0"/>
            <a:t> заболевания.</a:t>
          </a:r>
          <a:endParaRPr lang="ru-RU" sz="1400" kern="1200" dirty="0"/>
        </a:p>
      </dsp:txBody>
      <dsp:txXfrm>
        <a:off x="5296532" y="0"/>
        <a:ext cx="3200412" cy="890850"/>
      </dsp:txXfrm>
    </dsp:sp>
    <dsp:sp modelId="{68262B67-CC5E-46BA-A69B-757185D6ECFD}">
      <dsp:nvSpPr>
        <dsp:cNvPr id="0" name=""/>
        <dsp:cNvSpPr/>
      </dsp:nvSpPr>
      <dsp:spPr>
        <a:xfrm>
          <a:off x="5296532" y="890850"/>
          <a:ext cx="3200412" cy="89085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становится предпочтительным методом скрининга (рекомендации WHO 2021, обновлённые </a:t>
          </a:r>
          <a:r>
            <a:rPr lang="ru-RU" sz="1400" kern="1200" dirty="0" err="1" smtClean="0"/>
            <a:t>гайдлайны</a:t>
          </a:r>
          <a:r>
            <a:rPr lang="ru-RU" sz="1400" kern="1200" dirty="0" smtClean="0"/>
            <a:t> ASCCP)</a:t>
          </a:r>
          <a:endParaRPr lang="ru-RU" sz="1400" kern="1200" dirty="0"/>
        </a:p>
      </dsp:txBody>
      <dsp:txXfrm>
        <a:off x="5296532" y="890850"/>
        <a:ext cx="3200412" cy="890851"/>
      </dsp:txXfrm>
    </dsp:sp>
    <dsp:sp modelId="{27130262-41A8-4D3F-9729-2EF327D66F52}">
      <dsp:nvSpPr>
        <dsp:cNvPr id="0" name=""/>
        <dsp:cNvSpPr/>
      </dsp:nvSpPr>
      <dsp:spPr>
        <a:xfrm>
          <a:off x="5296532" y="1781701"/>
          <a:ext cx="3200412" cy="89085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до 5-10 лет при использовании ВПЧ-теста в полностью вакцинированных когортах.</a:t>
          </a:r>
          <a:endParaRPr lang="ru-RU" sz="1400" kern="1200" dirty="0"/>
        </a:p>
      </dsp:txBody>
      <dsp:txXfrm>
        <a:off x="5296532" y="1781701"/>
        <a:ext cx="3200412" cy="8908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43F955-DE02-47E8-8A6E-93D51FA12B47}">
      <dsp:nvSpPr>
        <dsp:cNvPr id="0" name=""/>
        <dsp:cNvSpPr/>
      </dsp:nvSpPr>
      <dsp:spPr>
        <a:xfrm>
          <a:off x="626" y="970046"/>
          <a:ext cx="2696959" cy="3236351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8293" rIns="75565" bIns="0" numCol="1" spcCol="1270" anchor="t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KEN SHE Trial (Kenya, 2022</a:t>
          </a:r>
          <a:endParaRPr lang="ru-RU" sz="1700" kern="1200" dirty="0"/>
        </a:p>
      </dsp:txBody>
      <dsp:txXfrm rot="16200000">
        <a:off x="-1056581" y="2027254"/>
        <a:ext cx="2653808" cy="539391"/>
      </dsp:txXfrm>
    </dsp:sp>
    <dsp:sp modelId="{E5ABB899-E38B-4CF8-AAE6-46DADC6359FC}">
      <dsp:nvSpPr>
        <dsp:cNvPr id="0" name=""/>
        <dsp:cNvSpPr/>
      </dsp:nvSpPr>
      <dsp:spPr>
        <a:xfrm>
          <a:off x="540018" y="970046"/>
          <a:ext cx="2009235" cy="323635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рандомизированное</a:t>
          </a:r>
          <a:r>
            <a:rPr lang="ru-RU" sz="1600" kern="1200" dirty="0" smtClean="0"/>
            <a:t> исследование среди девушек 15-20 лет показало эффективность однократной дозы </a:t>
          </a:r>
          <a:r>
            <a:rPr lang="ru-RU" sz="1600" kern="1200" dirty="0" err="1" smtClean="0"/>
            <a:t>бивалентной</a:t>
          </a:r>
          <a:r>
            <a:rPr lang="ru-RU" sz="1600" kern="1200" dirty="0" smtClean="0"/>
            <a:t> и девятивалентной вакцин против </a:t>
          </a:r>
          <a:r>
            <a:rPr lang="ru-RU" sz="1600" kern="1200" dirty="0" err="1" smtClean="0"/>
            <a:t>персистирующей</a:t>
          </a:r>
          <a:r>
            <a:rPr lang="ru-RU" sz="1600" kern="1200" dirty="0" smtClean="0"/>
            <a:t> ВПЧ-инфекции на уровне 97,5% через 18 месяцев наблюдения.</a:t>
          </a:r>
          <a:endParaRPr lang="ru-RU" sz="1600" kern="1200" dirty="0"/>
        </a:p>
      </dsp:txBody>
      <dsp:txXfrm>
        <a:off x="540018" y="970046"/>
        <a:ext cx="2009235" cy="3236351"/>
      </dsp:txXfrm>
    </dsp:sp>
    <dsp:sp modelId="{7785AB2D-F2A1-4B16-A5FF-0BDD6D87603D}">
      <dsp:nvSpPr>
        <dsp:cNvPr id="0" name=""/>
        <dsp:cNvSpPr/>
      </dsp:nvSpPr>
      <dsp:spPr>
        <a:xfrm>
          <a:off x="2791980" y="970046"/>
          <a:ext cx="2696959" cy="3236351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8293" rIns="75565" bIns="0" numCol="1" spcCol="1270" anchor="t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IARC India study (2021):</a:t>
          </a:r>
          <a:endParaRPr lang="ru-RU" sz="1700" kern="1200" dirty="0"/>
        </a:p>
      </dsp:txBody>
      <dsp:txXfrm rot="16200000">
        <a:off x="1734771" y="2027254"/>
        <a:ext cx="2653808" cy="539391"/>
      </dsp:txXfrm>
    </dsp:sp>
    <dsp:sp modelId="{08A6E258-FC32-44B2-8B5A-39D80B021140}">
      <dsp:nvSpPr>
        <dsp:cNvPr id="0" name=""/>
        <dsp:cNvSpPr/>
      </dsp:nvSpPr>
      <dsp:spPr>
        <a:xfrm rot="5400000">
          <a:off x="2567787" y="3540674"/>
          <a:ext cx="475354" cy="40454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B84BA1-85A1-4308-9966-305719F02718}">
      <dsp:nvSpPr>
        <dsp:cNvPr id="0" name=""/>
        <dsp:cNvSpPr/>
      </dsp:nvSpPr>
      <dsp:spPr>
        <a:xfrm>
          <a:off x="3331372" y="970046"/>
          <a:ext cx="2009235" cy="323635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данные 10-летнего наблюдения в Индии продемонстрировали сохранение защитного эффекта однократной дозы четырёхвалентной вакцины в отношении ВПЧ 16/18 инфекции.</a:t>
          </a:r>
          <a:endParaRPr lang="ru-RU" sz="1600" kern="1200" dirty="0"/>
        </a:p>
      </dsp:txBody>
      <dsp:txXfrm>
        <a:off x="3331372" y="970046"/>
        <a:ext cx="2009235" cy="3236351"/>
      </dsp:txXfrm>
    </dsp:sp>
    <dsp:sp modelId="{81D6EF59-12A8-4E0D-A224-05CB039540DC}">
      <dsp:nvSpPr>
        <dsp:cNvPr id="0" name=""/>
        <dsp:cNvSpPr/>
      </dsp:nvSpPr>
      <dsp:spPr>
        <a:xfrm>
          <a:off x="5583333" y="970046"/>
          <a:ext cx="2696959" cy="3236351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8293" rIns="75565" bIns="0" numCol="1" spcCol="1270" anchor="t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0" i="0" kern="1200" dirty="0" smtClean="0"/>
            <a:t>Costa Rica Vaccine Trial (CVT) </a:t>
          </a:r>
          <a:endParaRPr lang="ru-RU" sz="1700" b="0" kern="1200" dirty="0"/>
        </a:p>
      </dsp:txBody>
      <dsp:txXfrm rot="16200000">
        <a:off x="4526125" y="2027254"/>
        <a:ext cx="2653808" cy="539391"/>
      </dsp:txXfrm>
    </dsp:sp>
    <dsp:sp modelId="{D8D13FD7-4E15-4C02-A5DB-84DAFAFF5971}">
      <dsp:nvSpPr>
        <dsp:cNvPr id="0" name=""/>
        <dsp:cNvSpPr/>
      </dsp:nvSpPr>
      <dsp:spPr>
        <a:xfrm rot="5400000">
          <a:off x="5359141" y="3540674"/>
          <a:ext cx="475354" cy="40454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537EEC-F1E4-437A-ACA2-EDE84A0C69C2}">
      <dsp:nvSpPr>
        <dsp:cNvPr id="0" name=""/>
        <dsp:cNvSpPr/>
      </dsp:nvSpPr>
      <dsp:spPr>
        <a:xfrm>
          <a:off x="6122725" y="970046"/>
          <a:ext cx="2009235" cy="323635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11-летнее наблюдение подтвердило стойкую эффективность однократной дозы </a:t>
          </a:r>
          <a:r>
            <a:rPr lang="ru-RU" sz="1600" kern="1200" dirty="0" err="1" smtClean="0"/>
            <a:t>Церварикс</a:t>
          </a:r>
          <a:r>
            <a:rPr lang="ru-RU" sz="1600" kern="1200" dirty="0" smtClean="0"/>
            <a:t>.</a:t>
          </a:r>
          <a:endParaRPr lang="ru-RU" sz="1600" kern="1200" dirty="0"/>
        </a:p>
      </dsp:txBody>
      <dsp:txXfrm>
        <a:off x="6122725" y="970046"/>
        <a:ext cx="2009235" cy="323635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947938-C5B6-4F4F-BDAC-E5A22A1C4E35}">
      <dsp:nvSpPr>
        <dsp:cNvPr id="0" name=""/>
        <dsp:cNvSpPr/>
      </dsp:nvSpPr>
      <dsp:spPr>
        <a:xfrm>
          <a:off x="599" y="1044467"/>
          <a:ext cx="2579700" cy="309564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48895" bIns="0" numCol="1" spcCol="1270" anchor="t" anchorCtr="0">
          <a:noAutofit/>
        </a:bodyPr>
        <a:lstStyle/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   GACVS/WHO (Глобальный консультативный комитет по безопасности вакцин):</a:t>
          </a:r>
          <a:endParaRPr lang="ru-RU" sz="1100" kern="1200" dirty="0"/>
        </a:p>
      </dsp:txBody>
      <dsp:txXfrm rot="16200000">
        <a:off x="-1010643" y="2055710"/>
        <a:ext cx="2538425" cy="515940"/>
      </dsp:txXfrm>
    </dsp:sp>
    <dsp:sp modelId="{74B86E9C-9244-4586-9A21-5620136AAF7E}">
      <dsp:nvSpPr>
        <dsp:cNvPr id="0" name=""/>
        <dsp:cNvSpPr/>
      </dsp:nvSpPr>
      <dsp:spPr>
        <a:xfrm>
          <a:off x="516539" y="1044467"/>
          <a:ext cx="1921876" cy="309564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0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многократно подтверждал благоприятный профиль безопасности ВПЧ-вакцин. Последний обзор (2022) не выявил новых сигналов безопасности.</a:t>
          </a:r>
          <a:endParaRPr lang="ru-RU" sz="1900" kern="1200" dirty="0"/>
        </a:p>
      </dsp:txBody>
      <dsp:txXfrm>
        <a:off x="516539" y="1044467"/>
        <a:ext cx="1921876" cy="3095640"/>
      </dsp:txXfrm>
    </dsp:sp>
    <dsp:sp modelId="{D009C46C-5FCD-4DCE-B302-E2B4FE873E03}">
      <dsp:nvSpPr>
        <dsp:cNvPr id="0" name=""/>
        <dsp:cNvSpPr/>
      </dsp:nvSpPr>
      <dsp:spPr>
        <a:xfrm>
          <a:off x="2670589" y="1044467"/>
          <a:ext cx="2579700" cy="309564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62230" bIns="0" numCol="1" spcCol="1270" anchor="t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Наиболее частые нежелательные явления:</a:t>
          </a:r>
          <a:endParaRPr lang="ru-RU" sz="1400" kern="1200" dirty="0"/>
        </a:p>
      </dsp:txBody>
      <dsp:txXfrm rot="16200000">
        <a:off x="1659347" y="2055710"/>
        <a:ext cx="2538425" cy="515940"/>
      </dsp:txXfrm>
    </dsp:sp>
    <dsp:sp modelId="{A0B6554C-A353-443D-9ED6-089D87702E58}">
      <dsp:nvSpPr>
        <dsp:cNvPr id="0" name=""/>
        <dsp:cNvSpPr/>
      </dsp:nvSpPr>
      <dsp:spPr>
        <a:xfrm rot="5400000">
          <a:off x="2456061" y="3504301"/>
          <a:ext cx="454853" cy="386955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EE67D6-14C5-41B6-9BC9-27D147EF0898}">
      <dsp:nvSpPr>
        <dsp:cNvPr id="0" name=""/>
        <dsp:cNvSpPr/>
      </dsp:nvSpPr>
      <dsp:spPr>
        <a:xfrm>
          <a:off x="3186529" y="1044467"/>
          <a:ext cx="1921876" cy="309564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0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боль в месте инъекции (80-90%), покраснение, отёк, кратковременная лихорадка. Реакции носят транзиторный характер.</a:t>
          </a:r>
          <a:endParaRPr lang="ru-RU" sz="1900" kern="1200" dirty="0"/>
        </a:p>
      </dsp:txBody>
      <dsp:txXfrm>
        <a:off x="3186529" y="1044467"/>
        <a:ext cx="1921876" cy="3095640"/>
      </dsp:txXfrm>
    </dsp:sp>
    <dsp:sp modelId="{2ED3DBD0-659A-4A76-A26B-1FF6ED4402C5}">
      <dsp:nvSpPr>
        <dsp:cNvPr id="0" name=""/>
        <dsp:cNvSpPr/>
      </dsp:nvSpPr>
      <dsp:spPr>
        <a:xfrm>
          <a:off x="5340579" y="1044467"/>
          <a:ext cx="2579700" cy="309564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1148" rIns="53340" bIns="0" numCol="1" spcCol="1270" anchor="t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 smtClean="0"/>
            <a:t>Постмаркетинговые</a:t>
          </a:r>
          <a:r>
            <a:rPr lang="ru-RU" sz="1200" kern="1200" dirty="0" smtClean="0"/>
            <a:t> данные (</a:t>
          </a:r>
          <a:r>
            <a:rPr lang="en-US" sz="1200" kern="1200" dirty="0" smtClean="0"/>
            <a:t>VAERS, </a:t>
          </a:r>
          <a:r>
            <a:rPr lang="en-US" sz="1200" kern="1200" dirty="0" err="1" smtClean="0"/>
            <a:t>EudraVigilance</a:t>
          </a:r>
          <a:r>
            <a:rPr lang="en-US" sz="1200" kern="1200" dirty="0" smtClean="0"/>
            <a:t>):</a:t>
          </a:r>
          <a:endParaRPr lang="ru-RU" sz="1200" kern="1200" dirty="0"/>
        </a:p>
      </dsp:txBody>
      <dsp:txXfrm rot="16200000">
        <a:off x="4329337" y="2055710"/>
        <a:ext cx="2538425" cy="515940"/>
      </dsp:txXfrm>
    </dsp:sp>
    <dsp:sp modelId="{337B2935-E0F8-4043-9839-16841C007115}">
      <dsp:nvSpPr>
        <dsp:cNvPr id="0" name=""/>
        <dsp:cNvSpPr/>
      </dsp:nvSpPr>
      <dsp:spPr>
        <a:xfrm rot="5400000">
          <a:off x="5126051" y="3504301"/>
          <a:ext cx="454853" cy="386955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C6CA89-E5E7-412B-8361-E3FDCA05442A}">
      <dsp:nvSpPr>
        <dsp:cNvPr id="0" name=""/>
        <dsp:cNvSpPr/>
      </dsp:nvSpPr>
      <dsp:spPr>
        <a:xfrm>
          <a:off x="5856519" y="1044467"/>
          <a:ext cx="1921876" cy="309564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0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систематический мониторинг не подтвердил связи вакцинации с аутоиммунными заболеваниями, синдромом </a:t>
          </a:r>
          <a:r>
            <a:rPr lang="ru-RU" sz="1900" kern="1200" dirty="0" err="1" smtClean="0"/>
            <a:t>Гийена-Барре</a:t>
          </a:r>
          <a:r>
            <a:rPr lang="ru-RU" sz="1900" kern="1200" dirty="0" smtClean="0"/>
            <a:t>, CRPS или венозной тромбоэмболией.</a:t>
          </a:r>
          <a:endParaRPr lang="ru-RU" sz="1900" kern="1200" dirty="0"/>
        </a:p>
      </dsp:txBody>
      <dsp:txXfrm>
        <a:off x="5856519" y="1044467"/>
        <a:ext cx="1921876" cy="30956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8BA7E2-4406-4662-8563-A283C3D94F93}">
      <dsp:nvSpPr>
        <dsp:cNvPr id="0" name=""/>
        <dsp:cNvSpPr/>
      </dsp:nvSpPr>
      <dsp:spPr>
        <a:xfrm>
          <a:off x="599" y="548299"/>
          <a:ext cx="2579700" cy="309564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84455" bIns="0" numCol="1" spcCol="1270" anchor="t" anchorCtr="0">
          <a:noAutofit/>
        </a:bodyPr>
        <a:lstStyle/>
        <a:p>
          <a:pPr lvl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Оптимально: 9–14 лет</a:t>
          </a:r>
          <a:endParaRPr lang="ru-RU" sz="1900" kern="1200" dirty="0"/>
        </a:p>
      </dsp:txBody>
      <dsp:txXfrm rot="16200000">
        <a:off x="-1010643" y="1559542"/>
        <a:ext cx="2538425" cy="515940"/>
      </dsp:txXfrm>
    </dsp:sp>
    <dsp:sp modelId="{B31CD61F-564A-495A-BB9C-2B3AB2B7B94A}">
      <dsp:nvSpPr>
        <dsp:cNvPr id="0" name=""/>
        <dsp:cNvSpPr/>
      </dsp:nvSpPr>
      <dsp:spPr>
        <a:xfrm>
          <a:off x="516539" y="548299"/>
          <a:ext cx="1921876" cy="309564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0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Мальчики и девочки, до начала половой жизни</a:t>
          </a:r>
          <a:endParaRPr lang="ru-RU" sz="1900" kern="1200" dirty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В этом возрасте иммунный ответ на вакцину максимальный, а вероятность уже иметь ВПЧ — минимальна.</a:t>
          </a:r>
          <a:endParaRPr lang="ru-RU" sz="1900" kern="1200" dirty="0"/>
        </a:p>
      </dsp:txBody>
      <dsp:txXfrm>
        <a:off x="516539" y="548299"/>
        <a:ext cx="1921876" cy="3095640"/>
      </dsp:txXfrm>
    </dsp:sp>
    <dsp:sp modelId="{9E2BA1DA-863D-46EC-9AD1-C8DDC2961DE6}">
      <dsp:nvSpPr>
        <dsp:cNvPr id="0" name=""/>
        <dsp:cNvSpPr/>
      </dsp:nvSpPr>
      <dsp:spPr>
        <a:xfrm>
          <a:off x="2670589" y="548299"/>
          <a:ext cx="2579700" cy="309564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84455" bIns="0" numCol="1" spcCol="1270" anchor="t" anchorCtr="0">
          <a:noAutofit/>
        </a:bodyPr>
        <a:lstStyle/>
        <a:p>
          <a:pPr lvl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Догоняющая: 15–45 лет</a:t>
          </a:r>
          <a:endParaRPr lang="ru-RU" sz="1900" kern="1200" dirty="0"/>
        </a:p>
      </dsp:txBody>
      <dsp:txXfrm rot="16200000">
        <a:off x="1659347" y="1559542"/>
        <a:ext cx="2538425" cy="515940"/>
      </dsp:txXfrm>
    </dsp:sp>
    <dsp:sp modelId="{22B93671-1AD3-480C-A4EB-9CC8BCC22F5D}">
      <dsp:nvSpPr>
        <dsp:cNvPr id="0" name=""/>
        <dsp:cNvSpPr/>
      </dsp:nvSpPr>
      <dsp:spPr>
        <a:xfrm rot="5400000">
          <a:off x="2456056" y="3008192"/>
          <a:ext cx="454863" cy="386955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99FA77-8E74-44DF-A3C6-1F1070A27DD2}">
      <dsp:nvSpPr>
        <dsp:cNvPr id="0" name=""/>
        <dsp:cNvSpPr/>
      </dsp:nvSpPr>
      <dsp:spPr>
        <a:xfrm>
          <a:off x="3186529" y="548299"/>
          <a:ext cx="1921876" cy="309564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0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Для тех, кто не был привит ранее</a:t>
          </a:r>
          <a:endParaRPr lang="ru-RU" sz="1900" kern="1200" dirty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Эффективность несколько ниже, но всё ещё очень высокая.</a:t>
          </a:r>
          <a:endParaRPr lang="ru-RU" sz="1900" kern="1200" dirty="0"/>
        </a:p>
      </dsp:txBody>
      <dsp:txXfrm>
        <a:off x="3186529" y="548299"/>
        <a:ext cx="1921876" cy="3095640"/>
      </dsp:txXfrm>
    </dsp:sp>
    <dsp:sp modelId="{CD7DF58F-914F-4B3A-8B89-71268E98CE21}">
      <dsp:nvSpPr>
        <dsp:cNvPr id="0" name=""/>
        <dsp:cNvSpPr/>
      </dsp:nvSpPr>
      <dsp:spPr>
        <a:xfrm>
          <a:off x="5340579" y="548299"/>
          <a:ext cx="2579700" cy="309564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84455" bIns="0" numCol="1" spcCol="1270" anchor="t" anchorCtr="0">
          <a:noAutofit/>
        </a:bodyPr>
        <a:lstStyle/>
        <a:p>
          <a:pPr lvl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Старше 45 лет</a:t>
          </a:r>
          <a:endParaRPr lang="ru-RU" sz="1900" kern="1200" dirty="0"/>
        </a:p>
      </dsp:txBody>
      <dsp:txXfrm rot="16200000">
        <a:off x="4329337" y="1559542"/>
        <a:ext cx="2538425" cy="515940"/>
      </dsp:txXfrm>
    </dsp:sp>
    <dsp:sp modelId="{E84D86B0-BAD4-4EB7-AF5D-6CC928100BB3}">
      <dsp:nvSpPr>
        <dsp:cNvPr id="0" name=""/>
        <dsp:cNvSpPr/>
      </dsp:nvSpPr>
      <dsp:spPr>
        <a:xfrm rot="5400000">
          <a:off x="5126046" y="3008192"/>
          <a:ext cx="454863" cy="386955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691E2F-7D10-4581-B743-5227BBD75EE6}">
      <dsp:nvSpPr>
        <dsp:cNvPr id="0" name=""/>
        <dsp:cNvSpPr/>
      </dsp:nvSpPr>
      <dsp:spPr>
        <a:xfrm>
          <a:off x="5856519" y="548299"/>
          <a:ext cx="1921876" cy="309564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0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По решению врача и пациента</a:t>
          </a:r>
          <a:endParaRPr lang="ru-RU" sz="1900" kern="1200" dirty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Вакцинация возможна и после 45</a:t>
          </a:r>
          <a:endParaRPr lang="ru-RU" sz="1900" kern="1200" dirty="0"/>
        </a:p>
      </dsp:txBody>
      <dsp:txXfrm>
        <a:off x="5856519" y="548299"/>
        <a:ext cx="1921876" cy="30956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110555-67BF-4624-9D0C-1792B5EDC6F1}">
      <dsp:nvSpPr>
        <dsp:cNvPr id="0" name=""/>
        <dsp:cNvSpPr/>
      </dsp:nvSpPr>
      <dsp:spPr>
        <a:xfrm>
          <a:off x="29070" y="0"/>
          <a:ext cx="3678596" cy="3888432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0015" rIns="155575" bIns="0" numCol="1" spcCol="1270" anchor="t" anchorCtr="0">
          <a:noAutofit/>
        </a:bodyPr>
        <a:lstStyle/>
        <a:p>
          <a:pPr lvl="0" algn="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   До 15 лет </a:t>
          </a:r>
          <a:endParaRPr lang="ru-RU" sz="3500" kern="1200" dirty="0"/>
        </a:p>
      </dsp:txBody>
      <dsp:txXfrm rot="16200000">
        <a:off x="-1197326" y="1226397"/>
        <a:ext cx="3188514" cy="735719"/>
      </dsp:txXfrm>
    </dsp:sp>
    <dsp:sp modelId="{3CEFCE02-045D-44DD-AA30-31A48256F1B1}">
      <dsp:nvSpPr>
        <dsp:cNvPr id="0" name=""/>
        <dsp:cNvSpPr/>
      </dsp:nvSpPr>
      <dsp:spPr>
        <a:xfrm>
          <a:off x="764789" y="0"/>
          <a:ext cx="2740554" cy="388843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1доза в выбранный день,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2 доза через 6-12 месяцев </a:t>
          </a:r>
          <a:endParaRPr lang="ru-RU" sz="2800" kern="1200" dirty="0"/>
        </a:p>
      </dsp:txBody>
      <dsp:txXfrm>
        <a:off x="764789" y="0"/>
        <a:ext cx="2740554" cy="3888432"/>
      </dsp:txXfrm>
    </dsp:sp>
    <dsp:sp modelId="{5D531320-2E50-461D-BD50-7433DA2C2200}">
      <dsp:nvSpPr>
        <dsp:cNvPr id="0" name=""/>
        <dsp:cNvSpPr/>
      </dsp:nvSpPr>
      <dsp:spPr>
        <a:xfrm>
          <a:off x="3810235" y="0"/>
          <a:ext cx="3678596" cy="3888432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0015" rIns="155575" bIns="0" numCol="1" spcCol="1270" anchor="t" anchorCtr="0">
          <a:noAutofit/>
        </a:bodyPr>
        <a:lstStyle/>
        <a:p>
          <a:pPr lvl="0" algn="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15 лет и старше</a:t>
          </a:r>
          <a:endParaRPr lang="ru-RU" sz="3500" kern="1200" dirty="0"/>
        </a:p>
      </dsp:txBody>
      <dsp:txXfrm rot="16200000">
        <a:off x="2583838" y="1226397"/>
        <a:ext cx="3188514" cy="735719"/>
      </dsp:txXfrm>
    </dsp:sp>
    <dsp:sp modelId="{0D554A86-18C8-4F72-98E3-14C1F7CC415F}">
      <dsp:nvSpPr>
        <dsp:cNvPr id="0" name=""/>
        <dsp:cNvSpPr/>
      </dsp:nvSpPr>
      <dsp:spPr>
        <a:xfrm rot="5400000">
          <a:off x="3541416" y="3058061"/>
          <a:ext cx="571535" cy="551789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1BF565-5A13-47BA-B760-52B8B47BD9C7}">
      <dsp:nvSpPr>
        <dsp:cNvPr id="0" name=""/>
        <dsp:cNvSpPr/>
      </dsp:nvSpPr>
      <dsp:spPr>
        <a:xfrm>
          <a:off x="4545955" y="0"/>
          <a:ext cx="2740554" cy="388843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1-я доза — в выбранный день</a:t>
          </a:r>
          <a:endParaRPr lang="ru-RU" sz="2800" kern="1200" dirty="0"/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2-я доза — через 1–2 месяца</a:t>
          </a:r>
          <a:endParaRPr lang="ru-RU" sz="2800" kern="1200" dirty="0"/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3-я доза — через 6 месяцев после первой</a:t>
          </a:r>
          <a:endParaRPr lang="ru-RU" sz="2800" kern="1200" dirty="0"/>
        </a:p>
      </dsp:txBody>
      <dsp:txXfrm>
        <a:off x="4545955" y="0"/>
        <a:ext cx="2740554" cy="38884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качать картинки Рак шийки матки, стоковые фото Рак шийки матки в хорошем  качестве | Deposit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365104"/>
            <a:ext cx="5040560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2204864"/>
            <a:ext cx="828092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</a:t>
            </a:r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ПЕРВИЧНАЯ ПРОФИЛАКТИКА РАКА </a:t>
            </a:r>
          </a:p>
          <a:p>
            <a:r>
              <a:rPr lang="ru-RU" sz="3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                        ШЕЙКИ МАТКИ</a:t>
            </a: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sz="1600" dirty="0" smtClean="0"/>
              <a:t>                                                    Заведующая женской консультацией ГБУЗ «ГБ№5» Шедрина Л.А</a:t>
            </a:r>
          </a:p>
          <a:p>
            <a:r>
              <a:rPr lang="ru-RU" sz="1600" dirty="0" smtClean="0"/>
              <a:t>                                                                         г.Улан-Удэ </a:t>
            </a:r>
          </a:p>
          <a:p>
            <a:r>
              <a:rPr lang="ru-RU" sz="1600" dirty="0" smtClean="0"/>
              <a:t>                                                                         04.09.2026</a:t>
            </a:r>
          </a:p>
          <a:p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548680"/>
            <a:ext cx="48159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</a:t>
            </a:r>
            <a:r>
              <a:rPr lang="ru-RU" dirty="0" smtClean="0"/>
              <a:t>    Республиканский </a:t>
            </a:r>
            <a:r>
              <a:rPr lang="ru-RU" dirty="0" smtClean="0"/>
              <a:t>практический  семинар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8496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качать картинки Рак шийки матки, стоковые фото Рак шийки матки в хорошем  качестве | Deposit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725144"/>
            <a:ext cx="5040560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260648"/>
            <a:ext cx="5256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                         Безопасность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111583886"/>
              </p:ext>
            </p:extLst>
          </p:nvPr>
        </p:nvGraphicFramePr>
        <p:xfrm>
          <a:off x="467544" y="620688"/>
          <a:ext cx="7920880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67544" y="5229200"/>
            <a:ext cx="46085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вакцинация не рекомендуется во время беременности (предосторожность), однако случайное введение не ассоциируется с неблагоприятными исходами. Вакцинация допустима в период лактации.</a:t>
            </a:r>
          </a:p>
        </p:txBody>
      </p:sp>
    </p:spTree>
    <p:extLst>
      <p:ext uri="{BB962C8B-B14F-4D97-AF65-F5344CB8AC3E}">
        <p14:creationId xmlns:p14="http://schemas.microsoft.com/office/powerpoint/2010/main" val="1380956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332656"/>
            <a:ext cx="53431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        Кому 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рекомендована вакцинация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175410342"/>
              </p:ext>
            </p:extLst>
          </p:nvPr>
        </p:nvGraphicFramePr>
        <p:xfrm>
          <a:off x="539552" y="1268760"/>
          <a:ext cx="7920880" cy="4192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4722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качать картинки Рак шийки матки, стоковые фото Рак шийки матки в хорошем  качестве | Deposit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975114"/>
            <a:ext cx="4392488" cy="1694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332656"/>
            <a:ext cx="6174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          </a:t>
            </a: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Схема вакцинации</a:t>
            </a:r>
            <a:endParaRPr lang="ru-RU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602375043"/>
              </p:ext>
            </p:extLst>
          </p:nvPr>
        </p:nvGraphicFramePr>
        <p:xfrm>
          <a:off x="683568" y="1196752"/>
          <a:ext cx="7488832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67544" y="5367992"/>
            <a:ext cx="46085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Если график был нарушен</a:t>
            </a:r>
          </a:p>
          <a:p>
            <a:r>
              <a:rPr lang="ru-RU" dirty="0"/>
              <a:t>Нет необходимости начинать сначала — достаточно ввести недостающие дозы. Для максимальной защиты важно завершить полный курс.</a:t>
            </a:r>
          </a:p>
        </p:txBody>
      </p:sp>
    </p:spTree>
    <p:extLst>
      <p:ext uri="{BB962C8B-B14F-4D97-AF65-F5344CB8AC3E}">
        <p14:creationId xmlns:p14="http://schemas.microsoft.com/office/powerpoint/2010/main" val="3304278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332656"/>
            <a:ext cx="7992888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                      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Прогноз экспертов</a:t>
            </a:r>
          </a:p>
          <a:p>
            <a:endParaRPr lang="ru-RU" dirty="0"/>
          </a:p>
          <a:p>
            <a:r>
              <a:rPr lang="ru-RU" dirty="0"/>
              <a:t>При достижении целей к концу XXI века можно предотвратить более </a:t>
            </a:r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                    74 </a:t>
            </a:r>
            <a:r>
              <a:rPr lang="ru-RU" dirty="0"/>
              <a:t>миллионов случаев рака шейки </a:t>
            </a:r>
            <a:r>
              <a:rPr lang="ru-RU" dirty="0" smtClean="0"/>
              <a:t>матки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                                И </a:t>
            </a:r>
            <a:r>
              <a:rPr lang="ru-RU" dirty="0"/>
              <a:t>спасти более 62 миллионов жизней</a:t>
            </a:r>
          </a:p>
        </p:txBody>
      </p:sp>
    </p:spTree>
    <p:extLst>
      <p:ext uri="{BB962C8B-B14F-4D97-AF65-F5344CB8AC3E}">
        <p14:creationId xmlns:p14="http://schemas.microsoft.com/office/powerpoint/2010/main" val="33695394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404664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инвестиция в здоровье всегда имеет наивысший приоритет, </a:t>
            </a:r>
            <a:r>
              <a:rPr lang="ru-RU" dirty="0"/>
              <a:t>так как защищает от тяжелых заболеваний и последующих трат на лечение.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424" y="1559636"/>
            <a:ext cx="1297760" cy="1126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72" y="3212976"/>
            <a:ext cx="1277303" cy="1277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275" y="4797152"/>
            <a:ext cx="1277303" cy="120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551774"/>
            <a:ext cx="5400600" cy="4599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0972" y="1844824"/>
            <a:ext cx="8106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76000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3429000"/>
            <a:ext cx="11679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10000-12000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 flipH="1">
            <a:off x="160972" y="4869159"/>
            <a:ext cx="11706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от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491880" y="2029490"/>
            <a:ext cx="14650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/>
              <a:t>8866-26 598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8036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95365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Распространенность ВПЧ  по данным  женских консультаций</a:t>
            </a:r>
            <a:endParaRPr lang="ru-RU" sz="2400" b="1" dirty="0"/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11191921"/>
              </p:ext>
            </p:extLst>
          </p:nvPr>
        </p:nvGraphicFramePr>
        <p:xfrm>
          <a:off x="251520" y="1484784"/>
          <a:ext cx="3888432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1177366"/>
              </p:ext>
            </p:extLst>
          </p:nvPr>
        </p:nvGraphicFramePr>
        <p:xfrm>
          <a:off x="4788024" y="1556792"/>
          <a:ext cx="3960440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11560" y="5733256"/>
            <a:ext cx="3600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Данные предоставлены </a:t>
            </a:r>
            <a:r>
              <a:rPr lang="ru-RU" sz="1200" dirty="0" err="1" smtClean="0"/>
              <a:t>Цырендоржиевой</a:t>
            </a:r>
            <a:r>
              <a:rPr lang="ru-RU" sz="1200" dirty="0" smtClean="0"/>
              <a:t> Э.Д.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786444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276872"/>
            <a:ext cx="777686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Настал момент для реализации амбициозной, инклюзивной стратегии по ускорению элиминации рака шейки матки как проблемы общественного здравоохранения</a:t>
            </a:r>
            <a:r>
              <a:rPr lang="ru-RU" sz="2000" b="1" dirty="0" smtClean="0"/>
              <a:t>.</a:t>
            </a:r>
          </a:p>
          <a:p>
            <a:endParaRPr lang="ru-RU" sz="2000" b="1" dirty="0"/>
          </a:p>
          <a:p>
            <a:r>
              <a:rPr lang="ru-RU" b="1" dirty="0" smtClean="0"/>
              <a:t> </a:t>
            </a:r>
            <a:r>
              <a:rPr lang="ru-RU" dirty="0" smtClean="0"/>
              <a:t>Добиться </a:t>
            </a:r>
            <a:r>
              <a:rPr lang="ru-RU" dirty="0"/>
              <a:t>элиминации этого заболевания – выполнимая задача для всех стран. Мы можем оставить ценное наследие, если воспользуемся имеющимися у нас сегодня возможностями и сделаем так, чтобы девочки, родившиеся сегодня, могли жить в мире, свободном от этого заболевания.</a:t>
            </a:r>
          </a:p>
        </p:txBody>
      </p:sp>
      <p:pic>
        <p:nvPicPr>
          <p:cNvPr id="3" name="Рисунок 2" descr="НОВЫЕ РЕКОМЕНДАЦИИ ОТ ВОЗ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2743200" cy="1826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Скачать картинки Рак шийки матки, стоковые фото Рак шийки матки в хорошем  качестве | DepositPhot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797152"/>
            <a:ext cx="4896544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7144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качать картинки Рак шийки матки, стоковые фото Рак шийки матки в хорошем  качестве | Deposit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301208"/>
            <a:ext cx="4032448" cy="1555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260649"/>
            <a:ext cx="8496944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en-US" dirty="0" smtClean="0"/>
              <a:t>                               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Профилактика 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</a:rPr>
              <a:t>рака шейки матки </a:t>
            </a:r>
            <a:endParaRPr lang="ru-RU" sz="2800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sz="2800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sz="2800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sz="2800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     Первичная</a:t>
            </a:r>
            <a:r>
              <a:rPr lang="ru-RU" dirty="0" smtClean="0"/>
              <a:t>- </a:t>
            </a:r>
            <a:r>
              <a:rPr lang="ru-RU" dirty="0" smtClean="0"/>
              <a:t>иммунопрофилактика</a:t>
            </a:r>
            <a:endParaRPr lang="en-US" dirty="0" smtClean="0"/>
          </a:p>
          <a:p>
            <a:endParaRPr lang="ru-RU" dirty="0"/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Вторичная</a:t>
            </a:r>
            <a:r>
              <a:rPr lang="ru-RU" dirty="0" smtClean="0"/>
              <a:t> </a:t>
            </a:r>
            <a:r>
              <a:rPr lang="ru-RU" dirty="0"/>
              <a:t>–скрининг рака шейки матки</a:t>
            </a:r>
          </a:p>
          <a:p>
            <a:r>
              <a:rPr lang="ru-RU" dirty="0" smtClean="0"/>
              <a:t>рекомендуемый </a:t>
            </a:r>
            <a:r>
              <a:rPr lang="ru-RU" dirty="0"/>
              <a:t>алгоритм</a:t>
            </a:r>
          </a:p>
          <a:p>
            <a:r>
              <a:rPr lang="ru-RU" dirty="0"/>
              <a:t>-начало скрининга 21г или в любом возрасте через 3года после начала половой жизни.</a:t>
            </a:r>
          </a:p>
          <a:p>
            <a:r>
              <a:rPr lang="ru-RU" dirty="0"/>
              <a:t>-конец скрининга-65 лет  ! При условии предыдущего адекватного скрининга в течении 10 лет и отсутствии в течении 20лет </a:t>
            </a:r>
            <a:r>
              <a:rPr lang="en-US" dirty="0"/>
              <a:t>CIN II-III </a:t>
            </a:r>
            <a:r>
              <a:rPr lang="en-US" dirty="0" smtClean="0"/>
              <a:t>!</a:t>
            </a:r>
          </a:p>
          <a:p>
            <a:endParaRPr lang="ru-RU" dirty="0"/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          Третичная</a:t>
            </a:r>
            <a:r>
              <a:rPr lang="ru-RU" dirty="0" smtClean="0"/>
              <a:t>-лечение </a:t>
            </a:r>
            <a:r>
              <a:rPr lang="ru-RU" dirty="0"/>
              <a:t>выявленной патологии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04" y="1018991"/>
            <a:ext cx="2239328" cy="149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018991"/>
            <a:ext cx="2432876" cy="149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859447"/>
            <a:ext cx="2926080" cy="1811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5167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качать картинки Рак шийки матки, стоковые фото Рак шийки матки в хорошем  качестве | Deposit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725144"/>
            <a:ext cx="5040560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332656"/>
            <a:ext cx="8496944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 </a:t>
            </a:r>
            <a:r>
              <a:rPr lang="ru-RU" b="1" dirty="0" smtClean="0"/>
              <a:t>                                        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Обзор доступных вакцин </a:t>
            </a:r>
          </a:p>
          <a:p>
            <a:r>
              <a:rPr lang="ru-RU" b="1" dirty="0" err="1" smtClean="0"/>
              <a:t>Гардасил</a:t>
            </a:r>
            <a:r>
              <a:rPr lang="ru-RU" b="1" dirty="0" smtClean="0"/>
              <a:t> </a:t>
            </a:r>
            <a:r>
              <a:rPr lang="ru-RU" b="1" dirty="0"/>
              <a:t>(</a:t>
            </a:r>
            <a:r>
              <a:rPr lang="en-US" b="1" dirty="0"/>
              <a:t>Gardasil, Merck)</a:t>
            </a:r>
          </a:p>
          <a:p>
            <a:r>
              <a:rPr lang="ru-RU" dirty="0"/>
              <a:t>Четырёхвалентная рекомбинантная вакцина. Содержит ВПЧ-подобные частицы (</a:t>
            </a:r>
            <a:r>
              <a:rPr lang="en-US" dirty="0"/>
              <a:t>VLP) </a:t>
            </a:r>
            <a:r>
              <a:rPr lang="ru-RU" dirty="0"/>
              <a:t>типов 6, 11, 16 и 18. Стандартная схема: 0-2-6 месяцев (три дозы). Для возраста 9-14 лет допускается </a:t>
            </a:r>
            <a:r>
              <a:rPr lang="ru-RU" dirty="0" err="1"/>
              <a:t>двухдозовая</a:t>
            </a:r>
            <a:r>
              <a:rPr lang="ru-RU" dirty="0"/>
              <a:t> схема 0-6 </a:t>
            </a:r>
            <a:r>
              <a:rPr lang="ru-RU" dirty="0" smtClean="0"/>
              <a:t>месяцев</a:t>
            </a:r>
          </a:p>
          <a:p>
            <a:r>
              <a:rPr lang="ru-RU" b="1" dirty="0" err="1" smtClean="0"/>
              <a:t>Гардасил</a:t>
            </a:r>
            <a:r>
              <a:rPr lang="ru-RU" b="1" dirty="0" smtClean="0"/>
              <a:t> </a:t>
            </a:r>
            <a:r>
              <a:rPr lang="ru-RU" b="1" dirty="0"/>
              <a:t>9 (</a:t>
            </a:r>
            <a:r>
              <a:rPr lang="ru-RU" b="1" dirty="0" err="1"/>
              <a:t>Gardasil</a:t>
            </a:r>
            <a:r>
              <a:rPr lang="ru-RU" b="1" dirty="0"/>
              <a:t> 9, </a:t>
            </a:r>
            <a:r>
              <a:rPr lang="ru-RU" b="1" dirty="0" err="1"/>
              <a:t>Merck</a:t>
            </a:r>
            <a:r>
              <a:rPr lang="ru-RU" b="1" dirty="0"/>
              <a:t>)</a:t>
            </a:r>
          </a:p>
          <a:p>
            <a:r>
              <a:rPr lang="ru-RU" dirty="0"/>
              <a:t>Девятивалентная вакцина. Дополнительно покрывает типы 31, 33, 45, 52 и 58, ответственные за ~20% случаев рака шейки </a:t>
            </a:r>
            <a:r>
              <a:rPr lang="ru-RU" dirty="0" smtClean="0"/>
              <a:t>матки. Схема </a:t>
            </a:r>
            <a:r>
              <a:rPr lang="ru-RU" dirty="0"/>
              <a:t>вакцинации аналогична </a:t>
            </a:r>
            <a:r>
              <a:rPr lang="ru-RU" dirty="0" err="1"/>
              <a:t>Гардасил</a:t>
            </a:r>
            <a:r>
              <a:rPr lang="ru-RU" dirty="0"/>
              <a:t>. Суммарное покрытие — до 90% случаев рака шейки матки</a:t>
            </a:r>
            <a:r>
              <a:rPr lang="ru-RU" dirty="0" smtClean="0"/>
              <a:t>.</a:t>
            </a:r>
          </a:p>
          <a:p>
            <a:r>
              <a:rPr lang="ru-RU" b="1" dirty="0" err="1"/>
              <a:t>Церварикс</a:t>
            </a:r>
            <a:r>
              <a:rPr lang="ru-RU" b="1" dirty="0"/>
              <a:t> (</a:t>
            </a:r>
            <a:r>
              <a:rPr lang="ru-RU" b="1" dirty="0" err="1"/>
              <a:t>Cervarix</a:t>
            </a:r>
            <a:r>
              <a:rPr lang="ru-RU" b="1" dirty="0"/>
              <a:t>, GSK)</a:t>
            </a:r>
          </a:p>
          <a:p>
            <a:r>
              <a:rPr lang="ru-RU" dirty="0" err="1"/>
              <a:t>Бивалентная</a:t>
            </a:r>
            <a:r>
              <a:rPr lang="ru-RU" dirty="0"/>
              <a:t> вакцина против ВПЧ типов 16 и 18. Адъювант AS04 (гидроксид алюминия + </a:t>
            </a:r>
            <a:r>
              <a:rPr lang="ru-RU" dirty="0" err="1"/>
              <a:t>монофосфориллипид</a:t>
            </a:r>
            <a:r>
              <a:rPr lang="ru-RU" dirty="0"/>
              <a:t> A). Схема: 0-1-6 месяцев. Показана выраженная перекрёстная защита против типов 31, 33 и </a:t>
            </a:r>
            <a:r>
              <a:rPr lang="ru-RU" dirty="0" smtClean="0"/>
              <a:t>45</a:t>
            </a:r>
            <a:endParaRPr lang="ru-RU" dirty="0"/>
          </a:p>
          <a:p>
            <a:r>
              <a:rPr lang="ru-RU" b="1" dirty="0"/>
              <a:t>«</a:t>
            </a:r>
            <a:r>
              <a:rPr lang="ru-RU" b="1" dirty="0" err="1"/>
              <a:t>Цегардекс</a:t>
            </a:r>
            <a:r>
              <a:rPr lang="ru-RU" b="1" dirty="0" smtClean="0"/>
              <a:t>»(</a:t>
            </a:r>
            <a:r>
              <a:rPr lang="ru-RU" b="1" dirty="0" err="1" smtClean="0"/>
              <a:t>Нанолек,Россия</a:t>
            </a:r>
            <a:r>
              <a:rPr lang="ru-RU" b="1" dirty="0" smtClean="0"/>
              <a:t>)</a:t>
            </a:r>
          </a:p>
          <a:p>
            <a:r>
              <a:rPr lang="ru-RU" dirty="0"/>
              <a:t>защищает от четырех наиболее распространенных и опасных типов ВПЧ: 6, 11, 16 и </a:t>
            </a:r>
            <a:r>
              <a:rPr lang="ru-RU" dirty="0" smtClean="0"/>
              <a:t>18. Разрешена для применения у взрослых и детей с 18 лет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719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качать картинки Рак шийки матки, стоковые фото Рак шийки матки в хорошем  качестве | Deposit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725144"/>
            <a:ext cx="5040560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332657"/>
            <a:ext cx="820891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Ключевые показатели </a:t>
            </a:r>
            <a:r>
              <a:rPr lang="ru-RU" b="1" dirty="0" smtClean="0"/>
              <a:t>эффективности</a:t>
            </a:r>
          </a:p>
          <a:p>
            <a:endParaRPr lang="ru-RU" b="1" dirty="0"/>
          </a:p>
          <a:p>
            <a:r>
              <a:rPr lang="ru-RU" dirty="0" smtClean="0"/>
              <a:t>Снижение </a:t>
            </a:r>
            <a:r>
              <a:rPr lang="ru-RU" dirty="0"/>
              <a:t>частоты CIN2+ </a:t>
            </a:r>
            <a:r>
              <a:rPr lang="ru-RU" dirty="0" smtClean="0"/>
              <a:t>на   </a:t>
            </a:r>
            <a:r>
              <a:rPr lang="ru-RU" b="1" dirty="0" smtClean="0"/>
              <a:t>85-98%  </a:t>
            </a:r>
            <a:r>
              <a:rPr lang="ru-RU" dirty="0" smtClean="0"/>
              <a:t>у HPV- негативных  </a:t>
            </a:r>
            <a:r>
              <a:rPr lang="ru-RU" dirty="0"/>
              <a:t>женщин (</a:t>
            </a:r>
            <a:r>
              <a:rPr lang="ru-RU" dirty="0" err="1"/>
              <a:t>per-protocol</a:t>
            </a:r>
            <a:r>
              <a:rPr lang="ru-RU" dirty="0"/>
              <a:t> популяция</a:t>
            </a:r>
            <a:r>
              <a:rPr lang="ru-RU" dirty="0" smtClean="0"/>
              <a:t>)</a:t>
            </a:r>
          </a:p>
          <a:p>
            <a:endParaRPr lang="ru-RU" dirty="0"/>
          </a:p>
          <a:p>
            <a:r>
              <a:rPr lang="ru-RU" dirty="0" smtClean="0"/>
              <a:t>Снижение </a:t>
            </a:r>
            <a:r>
              <a:rPr lang="ru-RU" dirty="0"/>
              <a:t>заболеваемости </a:t>
            </a:r>
            <a:r>
              <a:rPr lang="ru-RU" dirty="0" err="1"/>
              <a:t>аногенитальными</a:t>
            </a:r>
            <a:r>
              <a:rPr lang="ru-RU" dirty="0"/>
              <a:t> кондиломами на</a:t>
            </a:r>
            <a:r>
              <a:rPr lang="ru-RU" b="1" dirty="0"/>
              <a:t>~90%</a:t>
            </a:r>
            <a:r>
              <a:rPr lang="ru-RU" dirty="0"/>
              <a:t>в популяциях с высоким охватом (Австралия, Дания</a:t>
            </a:r>
            <a:r>
              <a:rPr lang="ru-RU" dirty="0" smtClean="0"/>
              <a:t>)</a:t>
            </a:r>
          </a:p>
          <a:p>
            <a:endParaRPr lang="ru-RU" dirty="0"/>
          </a:p>
          <a:p>
            <a:r>
              <a:rPr lang="ru-RU" dirty="0" smtClean="0"/>
              <a:t>Шведское </a:t>
            </a:r>
            <a:r>
              <a:rPr lang="ru-RU" dirty="0" err="1"/>
              <a:t>когортное</a:t>
            </a:r>
            <a:r>
              <a:rPr lang="ru-RU" dirty="0"/>
              <a:t> исследование (</a:t>
            </a:r>
            <a:r>
              <a:rPr lang="ru-RU" dirty="0" err="1"/>
              <a:t>Lei</a:t>
            </a:r>
            <a:r>
              <a:rPr lang="ru-RU" dirty="0"/>
              <a:t> </a:t>
            </a:r>
            <a:r>
              <a:rPr lang="ru-RU" dirty="0" err="1"/>
              <a:t>et</a:t>
            </a:r>
            <a:r>
              <a:rPr lang="ru-RU" dirty="0"/>
              <a:t> </a:t>
            </a:r>
            <a:r>
              <a:rPr lang="ru-RU" dirty="0" err="1"/>
              <a:t>al</a:t>
            </a:r>
            <a:r>
              <a:rPr lang="ru-RU" dirty="0"/>
              <a:t>., NEJM 2020): снижение риска рака шейки матки </a:t>
            </a:r>
            <a:r>
              <a:rPr lang="ru-RU" dirty="0" smtClean="0"/>
              <a:t>на   </a:t>
            </a:r>
            <a:r>
              <a:rPr lang="ru-RU" b="1" dirty="0" smtClean="0"/>
              <a:t>63% </a:t>
            </a:r>
            <a:r>
              <a:rPr lang="ru-RU" dirty="0" smtClean="0"/>
              <a:t>в </a:t>
            </a:r>
            <a:r>
              <a:rPr lang="ru-RU" dirty="0"/>
              <a:t>целом и </a:t>
            </a:r>
            <a:r>
              <a:rPr lang="ru-RU" dirty="0" smtClean="0"/>
              <a:t>на  </a:t>
            </a:r>
            <a:r>
              <a:rPr lang="ru-RU" b="1" dirty="0" smtClean="0"/>
              <a:t>88% </a:t>
            </a:r>
            <a:r>
              <a:rPr lang="ru-RU" dirty="0" smtClean="0"/>
              <a:t>при </a:t>
            </a:r>
            <a:r>
              <a:rPr lang="ru-RU" dirty="0"/>
              <a:t>вакцинации до 17 </a:t>
            </a:r>
            <a:r>
              <a:rPr lang="ru-RU" dirty="0" smtClean="0"/>
              <a:t>лет</a:t>
            </a:r>
          </a:p>
          <a:p>
            <a:endParaRPr lang="ru-RU" dirty="0"/>
          </a:p>
          <a:p>
            <a:r>
              <a:rPr lang="ru-RU" dirty="0" smtClean="0"/>
              <a:t>Данные </a:t>
            </a:r>
            <a:r>
              <a:rPr lang="ru-RU" dirty="0"/>
              <a:t>из Англии (</a:t>
            </a:r>
            <a:r>
              <a:rPr lang="ru-RU" dirty="0" err="1"/>
              <a:t>Falcaro</a:t>
            </a:r>
            <a:r>
              <a:rPr lang="ru-RU" dirty="0"/>
              <a:t> </a:t>
            </a:r>
            <a:r>
              <a:rPr lang="ru-RU" dirty="0" err="1"/>
              <a:t>et</a:t>
            </a:r>
            <a:r>
              <a:rPr lang="ru-RU" dirty="0"/>
              <a:t> </a:t>
            </a:r>
            <a:r>
              <a:rPr lang="ru-RU" dirty="0" err="1"/>
              <a:t>al</a:t>
            </a:r>
            <a:r>
              <a:rPr lang="ru-RU" dirty="0"/>
              <a:t>., </a:t>
            </a:r>
            <a:r>
              <a:rPr lang="ru-RU" dirty="0" err="1"/>
              <a:t>Lancet</a:t>
            </a:r>
            <a:r>
              <a:rPr lang="ru-RU" dirty="0"/>
              <a:t> 2021): снижение заболеваемости раком шейки матки </a:t>
            </a:r>
            <a:r>
              <a:rPr lang="ru-RU" dirty="0" smtClean="0"/>
              <a:t>на </a:t>
            </a:r>
            <a:r>
              <a:rPr lang="ru-RU" b="1" dirty="0" smtClean="0"/>
              <a:t>87% </a:t>
            </a:r>
            <a:r>
              <a:rPr lang="ru-RU" dirty="0" smtClean="0"/>
              <a:t>в </a:t>
            </a:r>
            <a:r>
              <a:rPr lang="ru-RU" dirty="0"/>
              <a:t>когорте, вакцинированной в 12-13 </a:t>
            </a:r>
            <a:r>
              <a:rPr lang="ru-RU" dirty="0" smtClean="0"/>
              <a:t>лет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 smtClean="0"/>
              <a:t>Длительность </a:t>
            </a:r>
            <a:r>
              <a:rPr lang="ru-RU" dirty="0"/>
              <a:t>защиты: подтверждена иммуногенность </a:t>
            </a:r>
            <a:r>
              <a:rPr lang="ru-RU" dirty="0" smtClean="0"/>
              <a:t>минимум </a:t>
            </a:r>
            <a:r>
              <a:rPr lang="ru-RU" b="1" dirty="0" smtClean="0"/>
              <a:t>12-14 лет </a:t>
            </a:r>
            <a:r>
              <a:rPr lang="ru-RU" dirty="0" smtClean="0"/>
              <a:t>после </a:t>
            </a:r>
            <a:r>
              <a:rPr lang="ru-RU" dirty="0"/>
              <a:t>вакцинации; необходимость ревакцинации не установлена</a:t>
            </a:r>
          </a:p>
        </p:txBody>
      </p:sp>
    </p:spTree>
    <p:extLst>
      <p:ext uri="{BB962C8B-B14F-4D97-AF65-F5344CB8AC3E}">
        <p14:creationId xmlns:p14="http://schemas.microsoft.com/office/powerpoint/2010/main" val="2923203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качать картинки Рак шийки матки, стоковые фото Рак шийки матки в хорошем  качестве | Deposit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725144"/>
            <a:ext cx="5040560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15616" y="404664"/>
            <a:ext cx="64087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     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Рекомендации по вакцинации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115840833"/>
              </p:ext>
            </p:extLst>
          </p:nvPr>
        </p:nvGraphicFramePr>
        <p:xfrm>
          <a:off x="467544" y="1124744"/>
          <a:ext cx="7848872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60257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качать картинки Рак шийки матки, стоковые фото Рак шийки матки в хорошем  качестве | Deposit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548648"/>
            <a:ext cx="4176464" cy="108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476672"/>
            <a:ext cx="51413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          </a:t>
            </a: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Вакцинация 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и скрининг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4040438"/>
              </p:ext>
            </p:extLst>
          </p:nvPr>
        </p:nvGraphicFramePr>
        <p:xfrm>
          <a:off x="251520" y="1268760"/>
          <a:ext cx="8496944" cy="4192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91738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качать картинки Рак шийки матки, стоковые фото Рак шийки матки в хорошем  качестве | Deposit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002888"/>
            <a:ext cx="4320480" cy="166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173724"/>
            <a:ext cx="835292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                      </a:t>
            </a:r>
            <a:r>
              <a:rPr lang="ru-RU" sz="2800" dirty="0" err="1" smtClean="0">
                <a:solidFill>
                  <a:schemeClr val="accent5">
                    <a:lumMod val="75000"/>
                  </a:schemeClr>
                </a:solidFill>
              </a:rPr>
              <a:t>Однодозовая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</a:rPr>
              <a:t>вакцинация</a:t>
            </a:r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226417516"/>
              </p:ext>
            </p:extLst>
          </p:nvPr>
        </p:nvGraphicFramePr>
        <p:xfrm>
          <a:off x="347727" y="764704"/>
          <a:ext cx="8280920" cy="51764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509627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961</Words>
  <Application>Microsoft Office PowerPoint</Application>
  <PresentationFormat>Экран (4:3)</PresentationFormat>
  <Paragraphs>142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31</cp:revision>
  <cp:lastPrinted>2026-08-29T06:29:33Z</cp:lastPrinted>
  <dcterms:created xsi:type="dcterms:W3CDTF">2026-08-29T02:07:12Z</dcterms:created>
  <dcterms:modified xsi:type="dcterms:W3CDTF">2026-09-03T09:04:17Z</dcterms:modified>
</cp:coreProperties>
</file>